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93" r:id="rId4"/>
    <p:sldMasterId id="2147483694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</p:sldIdLst>
  <p:sldSz cy="5143500" cx="9144000"/>
  <p:notesSz cx="6858000" cy="9144000"/>
  <p:embeddedFontLst>
    <p:embeddedFont>
      <p:font typeface="Roboto"/>
      <p:regular r:id="rId36"/>
      <p:bold r:id="rId37"/>
      <p:italic r:id="rId38"/>
      <p:boldItalic r:id="rId3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slide" Target="slides/slide27.xml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35" Type="http://schemas.openxmlformats.org/officeDocument/2006/relationships/slide" Target="slides/slide29.xml"/><Relationship Id="rId12" Type="http://schemas.openxmlformats.org/officeDocument/2006/relationships/slide" Target="slides/slide6.xml"/><Relationship Id="rId34" Type="http://schemas.openxmlformats.org/officeDocument/2006/relationships/slide" Target="slides/slide28.xml"/><Relationship Id="rId15" Type="http://schemas.openxmlformats.org/officeDocument/2006/relationships/slide" Target="slides/slide9.xml"/><Relationship Id="rId37" Type="http://schemas.openxmlformats.org/officeDocument/2006/relationships/font" Target="fonts/Roboto-bold.fntdata"/><Relationship Id="rId14" Type="http://schemas.openxmlformats.org/officeDocument/2006/relationships/slide" Target="slides/slide8.xml"/><Relationship Id="rId36" Type="http://schemas.openxmlformats.org/officeDocument/2006/relationships/font" Target="fonts/Roboto-regular.fntdata"/><Relationship Id="rId17" Type="http://schemas.openxmlformats.org/officeDocument/2006/relationships/slide" Target="slides/slide11.xml"/><Relationship Id="rId39" Type="http://schemas.openxmlformats.org/officeDocument/2006/relationships/font" Target="fonts/Roboto-boldItalic.fntdata"/><Relationship Id="rId16" Type="http://schemas.openxmlformats.org/officeDocument/2006/relationships/slide" Target="slides/slide10.xml"/><Relationship Id="rId38" Type="http://schemas.openxmlformats.org/officeDocument/2006/relationships/font" Target="fonts/Roboto-italic.fntdata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0" name="Google Shape;200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6" name="Google Shape;256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4" name="Google Shape;274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9" name="Google Shape;279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e0388e2ef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1" name="Google Shape;291;ge0388e2ef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e0388e2ef1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6" name="Google Shape;296;ge0388e2ef1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9" name="Google Shape;309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4" name="Google Shape;314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2" name="Google Shape;322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7" name="Google Shape;327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1" name="Google Shape;341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5" name="Google Shape;20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6" name="Google Shape;346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4" name="Google Shape;354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9" name="Google Shape;359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7" name="Google Shape;367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2" name="Google Shape;372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1" name="Google Shape;381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6" name="Google Shape;386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4" name="Google Shape;394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9" name="Google Shape;399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4" name="Google Shape;414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1" name="Google Shape;211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6" name="Google Shape;216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2" name="Google Shape;22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8" name="Google Shape;228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7" name="Google Shape;237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4" name="Google Shape;244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9" name="Google Shape;249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8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2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2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2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8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8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13.png"/><Relationship Id="rId4" Type="http://schemas.openxmlformats.org/officeDocument/2006/relationships/image" Target="../media/image14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16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8.pn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png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png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Relationship Id="rId3" Type="http://schemas.openxmlformats.org/officeDocument/2006/relationships/image" Target="../media/image2.png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Relationship Id="rId3" Type="http://schemas.openxmlformats.org/officeDocument/2006/relationships/image" Target="../media/image18.png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Relationship Id="rId3" Type="http://schemas.openxmlformats.org/officeDocument/2006/relationships/image" Target="../media/image18.png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png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1.png"/><Relationship Id="rId3" Type="http://schemas.openxmlformats.org/officeDocument/2006/relationships/image" Target="../media/image18.png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0.png"/><Relationship Id="rId3" Type="http://schemas.openxmlformats.org/officeDocument/2006/relationships/image" Target="../media/image18.png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png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8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8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dictiz" showMasterSp="0" type="title">
  <p:cSld name="TITLE">
    <p:bg>
      <p:bgPr>
        <a:solidFill>
          <a:schemeClr val="accent1"/>
        </a:solidFill>
      </p:bgPr>
    </p:bg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oogle Shape;11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3996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2"/>
          <p:cNvSpPr txBox="1"/>
          <p:nvPr>
            <p:ph type="title"/>
          </p:nvPr>
        </p:nvSpPr>
        <p:spPr>
          <a:xfrm>
            <a:off x="-50" y="2699724"/>
            <a:ext cx="9144000" cy="96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13" name="Google Shape;13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33850" y="1441948"/>
            <a:ext cx="3476400" cy="136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acebook">
  <p:cSld name="Facebook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Google Shape;47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11"/>
          <p:cNvSpPr txBox="1"/>
          <p:nvPr>
            <p:ph idx="12" type="sldNum"/>
          </p:nvPr>
        </p:nvSpPr>
        <p:spPr>
          <a:xfrm>
            <a:off x="8726290" y="4762675"/>
            <a:ext cx="3792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dictiz Box - Editeur">
  <p:cSld name="CUSTOM_3_1_1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Google Shape;50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12"/>
          <p:cNvSpPr/>
          <p:nvPr/>
        </p:nvSpPr>
        <p:spPr>
          <a:xfrm>
            <a:off x="315200" y="442600"/>
            <a:ext cx="2133300" cy="4701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12"/>
          <p:cNvSpPr txBox="1"/>
          <p:nvPr/>
        </p:nvSpPr>
        <p:spPr>
          <a:xfrm>
            <a:off x="176525" y="61775"/>
            <a:ext cx="2736000" cy="114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fr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My Great Campaign  from 01/01/2018 00:00 to 31/12/2018 23:59</a:t>
            </a:r>
            <a:endParaRPr b="0" i="0" sz="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" name="Google Shape;53;p12"/>
          <p:cNvSpPr/>
          <p:nvPr/>
        </p:nvSpPr>
        <p:spPr>
          <a:xfrm>
            <a:off x="3704375" y="639600"/>
            <a:ext cx="4441800" cy="4424100"/>
          </a:xfrm>
          <a:prstGeom prst="rect">
            <a:avLst/>
          </a:prstGeom>
          <a:noFill/>
          <a:ln cap="flat" cmpd="sng" w="9525">
            <a:solidFill>
              <a:srgbClr val="F3F3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4" name="Google Shape;54;p12"/>
          <p:cNvPicPr preferRelativeResize="0"/>
          <p:nvPr/>
        </p:nvPicPr>
        <p:blipFill rotWithShape="1">
          <a:blip r:embed="rId3">
            <a:alphaModFix/>
          </a:blip>
          <a:srcRect b="0" l="0" r="82016" t="0"/>
          <a:stretch/>
        </p:blipFill>
        <p:spPr>
          <a:xfrm>
            <a:off x="54950" y="52950"/>
            <a:ext cx="125850" cy="11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dictiz Box - Editeur 1">
  <p:cSld name="CUSTOM_3_1_1_1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Google Shape;56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76525" y="61775"/>
            <a:ext cx="2736000" cy="114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fr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My Great Campaign  from 01/01/2018 00:00 to 31/12/2018 23:59</a:t>
            </a:r>
            <a:endParaRPr b="0" i="0" sz="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8" name="Google Shape;58;p13"/>
          <p:cNvPicPr preferRelativeResize="0"/>
          <p:nvPr/>
        </p:nvPicPr>
        <p:blipFill rotWithShape="1">
          <a:blip r:embed="rId3">
            <a:alphaModFix/>
          </a:blip>
          <a:srcRect b="0" l="0" r="82016" t="0"/>
          <a:stretch/>
        </p:blipFill>
        <p:spPr>
          <a:xfrm>
            <a:off x="54950" y="52950"/>
            <a:ext cx="125850" cy="11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dictiz Box - Editeur 1 1">
  <p:cSld name="CUSTOM_3_1_1_1_1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4"/>
          <p:cNvSpPr/>
          <p:nvPr/>
        </p:nvSpPr>
        <p:spPr>
          <a:xfrm>
            <a:off x="0" y="221250"/>
            <a:ext cx="2133300" cy="4922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2" name="Google Shape;62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950" y="52950"/>
            <a:ext cx="699825" cy="115400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4"/>
          <p:cNvSpPr/>
          <p:nvPr/>
        </p:nvSpPr>
        <p:spPr>
          <a:xfrm>
            <a:off x="2133300" y="241625"/>
            <a:ext cx="7010700" cy="4922100"/>
          </a:xfrm>
          <a:prstGeom prst="rect">
            <a:avLst/>
          </a:prstGeom>
          <a:solidFill>
            <a:srgbClr val="ECECE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ricing">
  <p:cSld name="SubTitle1_2">
    <p:bg>
      <p:bgPr>
        <a:solidFill>
          <a:schemeClr val="accent1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3996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5"/>
          <p:cNvSpPr txBox="1"/>
          <p:nvPr>
            <p:ph type="title"/>
          </p:nvPr>
        </p:nvSpPr>
        <p:spPr>
          <a:xfrm>
            <a:off x="409950" y="510450"/>
            <a:ext cx="23358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67" name="Google Shape;67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1773" y="4565050"/>
            <a:ext cx="939000" cy="367800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5"/>
          <p:cNvSpPr/>
          <p:nvPr/>
        </p:nvSpPr>
        <p:spPr>
          <a:xfrm>
            <a:off x="2853225" y="497075"/>
            <a:ext cx="2940600" cy="3991500"/>
          </a:xfrm>
          <a:prstGeom prst="roundRect">
            <a:avLst>
              <a:gd fmla="val 0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15"/>
          <p:cNvSpPr/>
          <p:nvPr/>
        </p:nvSpPr>
        <p:spPr>
          <a:xfrm>
            <a:off x="5901225" y="497075"/>
            <a:ext cx="2940600" cy="3991500"/>
          </a:xfrm>
          <a:prstGeom prst="roundRect">
            <a:avLst>
              <a:gd fmla="val 0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3">
  <p:cSld name="SubTitle1_1_1"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"/>
          <p:cNvSpPr/>
          <p:nvPr/>
        </p:nvSpPr>
        <p:spPr>
          <a:xfrm>
            <a:off x="4033600" y="0"/>
            <a:ext cx="51099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16"/>
          <p:cNvSpPr txBox="1"/>
          <p:nvPr>
            <p:ph type="title"/>
          </p:nvPr>
        </p:nvSpPr>
        <p:spPr>
          <a:xfrm>
            <a:off x="409950" y="2186850"/>
            <a:ext cx="3200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b="0" i="0" sz="2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lvl="1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b="0" i="0" sz="1800" u="none" cap="none" strike="noStrike">
                <a:latin typeface="Arial"/>
                <a:ea typeface="Arial"/>
                <a:cs typeface="Arial"/>
                <a:sym typeface="Arial"/>
              </a:defRPr>
            </a:lvl2pPr>
            <a:lvl3pPr lvl="2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b="0" i="0" sz="1800" u="none" cap="none" strike="noStrike">
                <a:latin typeface="Arial"/>
                <a:ea typeface="Arial"/>
                <a:cs typeface="Arial"/>
                <a:sym typeface="Arial"/>
              </a:defRPr>
            </a:lvl3pPr>
            <a:lvl4pPr lvl="3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b="0" i="0" sz="1800" u="none" cap="none" strike="noStrike">
                <a:latin typeface="Arial"/>
                <a:ea typeface="Arial"/>
                <a:cs typeface="Arial"/>
                <a:sym typeface="Arial"/>
              </a:defRPr>
            </a:lvl4pPr>
            <a:lvl5pPr lvl="4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b="0" i="0" sz="1800" u="none" cap="none" strike="noStrike">
                <a:latin typeface="Arial"/>
                <a:ea typeface="Arial"/>
                <a:cs typeface="Arial"/>
                <a:sym typeface="Arial"/>
              </a:defRPr>
            </a:lvl5pPr>
            <a:lvl6pPr lvl="5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b="0" i="0" sz="18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lvl="6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b="0" i="0" sz="18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lvl="7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b="0" i="0" sz="18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lvl="8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b="0" i="0" sz="18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73" name="Google Shape;73;p16"/>
          <p:cNvPicPr preferRelativeResize="0"/>
          <p:nvPr/>
        </p:nvPicPr>
        <p:blipFill rotWithShape="1">
          <a:blip r:embed="rId2">
            <a:alphaModFix/>
          </a:blip>
          <a:srcRect b="0" l="44118" r="0" t="0"/>
          <a:stretch/>
        </p:blipFill>
        <p:spPr>
          <a:xfrm>
            <a:off x="4034148" y="0"/>
            <a:ext cx="5109898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sClient">
  <p:cSld name="SubTitle1_1_1_1">
    <p:bg>
      <p:bgPr>
        <a:noFill/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/>
          <p:nvPr/>
        </p:nvSpPr>
        <p:spPr>
          <a:xfrm>
            <a:off x="4033600" y="0"/>
            <a:ext cx="5109900" cy="51435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ox interface">
  <p:cSld name="Box interface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8"/>
          <p:cNvSpPr txBox="1"/>
          <p:nvPr>
            <p:ph idx="12" type="sldNum"/>
          </p:nvPr>
        </p:nvSpPr>
        <p:spPr>
          <a:xfrm>
            <a:off x="8726290" y="4762675"/>
            <a:ext cx="3792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pic>
        <p:nvPicPr>
          <p:cNvPr id="78" name="Google Shape;78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3986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ox interface 1">
  <p:cSld name="Box interface_1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9"/>
          <p:cNvSpPr txBox="1"/>
          <p:nvPr>
            <p:ph idx="12" type="sldNum"/>
          </p:nvPr>
        </p:nvSpPr>
        <p:spPr>
          <a:xfrm>
            <a:off x="8726290" y="4762675"/>
            <a:ext cx="3792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pic>
        <p:nvPicPr>
          <p:cNvPr id="81" name="Google Shape;81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3986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ague 1">
  <p:cSld name="TITLE_AND_BODY_1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0"/>
          <p:cNvSpPr txBox="1"/>
          <p:nvPr>
            <p:ph type="title"/>
          </p:nvPr>
        </p:nvSpPr>
        <p:spPr>
          <a:xfrm>
            <a:off x="3490650" y="609600"/>
            <a:ext cx="52434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4" name="Google Shape;84;p20"/>
          <p:cNvSpPr txBox="1"/>
          <p:nvPr>
            <p:ph idx="12" type="sldNum"/>
          </p:nvPr>
        </p:nvSpPr>
        <p:spPr>
          <a:xfrm>
            <a:off x="8726290" y="4762675"/>
            <a:ext cx="3792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pic>
        <p:nvPicPr>
          <p:cNvPr id="85" name="Google Shape;85;p20"/>
          <p:cNvPicPr preferRelativeResize="0"/>
          <p:nvPr/>
        </p:nvPicPr>
        <p:blipFill rotWithShape="1">
          <a:blip r:embed="rId2">
            <a:alphaModFix/>
          </a:blip>
          <a:srcRect b="0" l="12417" r="0" t="0"/>
          <a:stretch/>
        </p:blipFill>
        <p:spPr>
          <a:xfrm>
            <a:off x="0" y="666750"/>
            <a:ext cx="3307100" cy="3629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2">
  <p:cSld name="SubTitle1_1">
    <p:bg>
      <p:bgPr>
        <a:noFill/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oogle Shape;15;p3"/>
          <p:cNvPicPr preferRelativeResize="0"/>
          <p:nvPr/>
        </p:nvPicPr>
        <p:blipFill rotWithShape="1">
          <a:blip r:embed="rId2">
            <a:alphaModFix/>
          </a:blip>
          <a:srcRect b="0" l="14901" r="41565" t="0"/>
          <a:stretch/>
        </p:blipFill>
        <p:spPr>
          <a:xfrm>
            <a:off x="0" y="0"/>
            <a:ext cx="3980696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3"/>
          <p:cNvSpPr txBox="1"/>
          <p:nvPr>
            <p:ph type="title"/>
          </p:nvPr>
        </p:nvSpPr>
        <p:spPr>
          <a:xfrm>
            <a:off x="409950" y="2186850"/>
            <a:ext cx="3200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17" name="Google Shape;17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1773" y="4565050"/>
            <a:ext cx="939000" cy="3678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3"/>
          <p:cNvSpPr txBox="1"/>
          <p:nvPr>
            <p:ph idx="1" type="body"/>
          </p:nvPr>
        </p:nvSpPr>
        <p:spPr>
          <a:xfrm>
            <a:off x="4316050" y="538400"/>
            <a:ext cx="4422900" cy="402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■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○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■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ague 2">
  <p:cSld name="TITLE_AND_BODY_1_2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1"/>
          <p:cNvSpPr txBox="1"/>
          <p:nvPr>
            <p:ph idx="12" type="sldNum"/>
          </p:nvPr>
        </p:nvSpPr>
        <p:spPr>
          <a:xfrm>
            <a:off x="8726290" y="4762675"/>
            <a:ext cx="3792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pic>
        <p:nvPicPr>
          <p:cNvPr id="88" name="Google Shape;88;p21"/>
          <p:cNvPicPr preferRelativeResize="0"/>
          <p:nvPr/>
        </p:nvPicPr>
        <p:blipFill rotWithShape="1">
          <a:blip r:embed="rId2">
            <a:alphaModFix/>
          </a:blip>
          <a:srcRect b="0" l="24133" r="0" t="0"/>
          <a:stretch/>
        </p:blipFill>
        <p:spPr>
          <a:xfrm flipH="1">
            <a:off x="5204555" y="616325"/>
            <a:ext cx="3939449" cy="367415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21"/>
          <p:cNvSpPr txBox="1"/>
          <p:nvPr>
            <p:ph type="title"/>
          </p:nvPr>
        </p:nvSpPr>
        <p:spPr>
          <a:xfrm>
            <a:off x="290250" y="228600"/>
            <a:ext cx="46794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0" name="Google Shape;90;p21"/>
          <p:cNvSpPr txBox="1"/>
          <p:nvPr>
            <p:ph idx="1" type="body"/>
          </p:nvPr>
        </p:nvSpPr>
        <p:spPr>
          <a:xfrm>
            <a:off x="290250" y="1142025"/>
            <a:ext cx="4679400" cy="35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Char char="●"/>
              <a:defRPr/>
            </a:lvl2pPr>
            <a:lvl3pPr indent="-317500" lvl="2" marL="1371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Char char="●"/>
              <a:defRPr/>
            </a:lvl3pPr>
            <a:lvl4pPr indent="-317500" lvl="3" marL="1828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Char char="●"/>
              <a:defRPr/>
            </a:lvl5pPr>
            <a:lvl6pPr indent="-317500" lvl="5" marL="27432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ague 3">
  <p:cSld name="TITLE_AND_BODY_1_1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2"/>
          <p:cNvSpPr txBox="1"/>
          <p:nvPr>
            <p:ph type="title"/>
          </p:nvPr>
        </p:nvSpPr>
        <p:spPr>
          <a:xfrm>
            <a:off x="290250" y="228600"/>
            <a:ext cx="32499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3" name="Google Shape;93;p22"/>
          <p:cNvSpPr txBox="1"/>
          <p:nvPr>
            <p:ph idx="12" type="sldNum"/>
          </p:nvPr>
        </p:nvSpPr>
        <p:spPr>
          <a:xfrm>
            <a:off x="8726290" y="4762675"/>
            <a:ext cx="3792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pic>
        <p:nvPicPr>
          <p:cNvPr id="94" name="Google Shape;94;p22"/>
          <p:cNvPicPr preferRelativeResize="0"/>
          <p:nvPr/>
        </p:nvPicPr>
        <p:blipFill rotWithShape="1">
          <a:blip r:embed="rId2">
            <a:alphaModFix/>
          </a:blip>
          <a:srcRect b="0" l="24133" r="0" t="0"/>
          <a:stretch/>
        </p:blipFill>
        <p:spPr>
          <a:xfrm flipH="1">
            <a:off x="5204555" y="616325"/>
            <a:ext cx="3939449" cy="3674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880556" y="973275"/>
            <a:ext cx="2892493" cy="3016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338412" y="973275"/>
            <a:ext cx="2905273" cy="3017000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22"/>
          <p:cNvSpPr/>
          <p:nvPr/>
        </p:nvSpPr>
        <p:spPr>
          <a:xfrm>
            <a:off x="3922250" y="1142025"/>
            <a:ext cx="4272900" cy="2560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22"/>
          <p:cNvSpPr txBox="1"/>
          <p:nvPr>
            <p:ph idx="1" type="body"/>
          </p:nvPr>
        </p:nvSpPr>
        <p:spPr>
          <a:xfrm>
            <a:off x="290250" y="1142025"/>
            <a:ext cx="2795700" cy="35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Char char="●"/>
              <a:defRPr/>
            </a:lvl2pPr>
            <a:lvl3pPr indent="-317500" lvl="2" marL="1371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Char char="●"/>
              <a:defRPr/>
            </a:lvl3pPr>
            <a:lvl4pPr indent="-317500" lvl="3" marL="1828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Char char="●"/>
              <a:defRPr/>
            </a:lvl5pPr>
            <a:lvl6pPr indent="-317500" lvl="5" marL="27432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 1 1 5 1">
  <p:cSld name="CUSTOM_2_2_2_16_1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3996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23"/>
          <p:cNvSpPr txBox="1"/>
          <p:nvPr>
            <p:ph type="title"/>
          </p:nvPr>
        </p:nvSpPr>
        <p:spPr>
          <a:xfrm>
            <a:off x="409949" y="2186850"/>
            <a:ext cx="8324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descr="Logo-adictiz-2015-03.png" id="102" name="Google Shape;102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0675" y="4555825"/>
            <a:ext cx="978824" cy="381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ody 2 1">
  <p:cSld name="TITLE_AND_BODY_1_1_1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4"/>
          <p:cNvSpPr txBox="1"/>
          <p:nvPr>
            <p:ph idx="12" type="sldNum"/>
          </p:nvPr>
        </p:nvSpPr>
        <p:spPr>
          <a:xfrm>
            <a:off x="8726290" y="4762675"/>
            <a:ext cx="3792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pic>
        <p:nvPicPr>
          <p:cNvPr id="105" name="Google Shape;105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795950" y="381000"/>
            <a:ext cx="4348050" cy="4343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1">
  <p:cSld name="TITLE_1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08" name="Google Shape;108;p2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09" name="Google Shape;109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Without Title 1">
  <p:cSld name="Without Title_1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6"/>
          <p:cNvSpPr txBox="1"/>
          <p:nvPr>
            <p:ph idx="12" type="sldNum"/>
          </p:nvPr>
        </p:nvSpPr>
        <p:spPr>
          <a:xfrm>
            <a:off x="8726291" y="4762675"/>
            <a:ext cx="3792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12" name="Google Shape;112;p26"/>
          <p:cNvSpPr/>
          <p:nvPr/>
        </p:nvSpPr>
        <p:spPr>
          <a:xfrm>
            <a:off x="2187900" y="217050"/>
            <a:ext cx="4768200" cy="4709400"/>
          </a:xfrm>
          <a:prstGeom prst="rect">
            <a:avLst/>
          </a:prstGeom>
          <a:noFill/>
          <a:ln cap="flat" cmpd="sng" w="9525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26"/>
          <p:cNvSpPr txBox="1"/>
          <p:nvPr/>
        </p:nvSpPr>
        <p:spPr>
          <a:xfrm>
            <a:off x="2187900" y="217050"/>
            <a:ext cx="4768200" cy="70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fr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GRAND JEU Fête des Mères</a:t>
            </a:r>
            <a:endParaRPr b="1" i="0" sz="14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fr" sz="10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du 06/05 au 26/05/2019</a:t>
            </a:r>
            <a:endParaRPr b="0" i="0" sz="10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4" name="Google Shape;114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835425" y="323813"/>
            <a:ext cx="910675" cy="491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1 1">
  <p:cSld name="CUSTOM_2_1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8CC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27"/>
          <p:cNvSpPr txBox="1"/>
          <p:nvPr>
            <p:ph type="title"/>
          </p:nvPr>
        </p:nvSpPr>
        <p:spPr>
          <a:xfrm>
            <a:off x="409950" y="2186850"/>
            <a:ext cx="8324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rgbClr val="FFFFFF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rgbClr val="FFFFFF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rgbClr val="FFFFFF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rgbClr val="FFFFFF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rgbClr val="FFFFFF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rgbClr val="FFFFFF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rgbClr val="FFFFFF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rgbClr val="FFFFFF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rgbClr val="FFFFFF"/>
                </a:solidFill>
              </a:defRPr>
            </a:lvl9pPr>
          </a:lstStyle>
          <a:p/>
        </p:txBody>
      </p:sp>
      <p:pic>
        <p:nvPicPr>
          <p:cNvPr id="118" name="Google Shape;118;p2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61775" y="4565050"/>
            <a:ext cx="938974" cy="367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ody">
  <p:cSld name="Body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9"/>
          <p:cNvSpPr txBox="1"/>
          <p:nvPr>
            <p:ph type="title"/>
          </p:nvPr>
        </p:nvSpPr>
        <p:spPr>
          <a:xfrm>
            <a:off x="409949" y="0"/>
            <a:ext cx="8324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6" name="Google Shape;126;p29"/>
          <p:cNvSpPr txBox="1"/>
          <p:nvPr>
            <p:ph idx="1" type="body"/>
          </p:nvPr>
        </p:nvSpPr>
        <p:spPr>
          <a:xfrm>
            <a:off x="414750" y="769800"/>
            <a:ext cx="8324100" cy="379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■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○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■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7" name="Google Shape;127;p29"/>
          <p:cNvSpPr txBox="1"/>
          <p:nvPr>
            <p:ph idx="12" type="sldNum"/>
          </p:nvPr>
        </p:nvSpPr>
        <p:spPr>
          <a:xfrm>
            <a:off x="4419600" y="4583288"/>
            <a:ext cx="21336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ody Empty" type="tx">
  <p:cSld name="TITLE_AND_BODY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30"/>
          <p:cNvSpPr txBox="1"/>
          <p:nvPr>
            <p:ph type="title"/>
          </p:nvPr>
        </p:nvSpPr>
        <p:spPr>
          <a:xfrm>
            <a:off x="409949" y="0"/>
            <a:ext cx="8324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0" name="Google Shape;130;p30"/>
          <p:cNvSpPr txBox="1"/>
          <p:nvPr>
            <p:ph idx="12" type="sldNum"/>
          </p:nvPr>
        </p:nvSpPr>
        <p:spPr>
          <a:xfrm>
            <a:off x="8726290" y="4762675"/>
            <a:ext cx="3792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sClient">
  <p:cSld name="SubTitle1_1_1_1">
    <p:bg>
      <p:bgPr>
        <a:noFill/>
      </p:bgPr>
    </p:bg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31"/>
          <p:cNvSpPr/>
          <p:nvPr/>
        </p:nvSpPr>
        <p:spPr>
          <a:xfrm>
            <a:off x="4033600" y="0"/>
            <a:ext cx="5109900" cy="51435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1">
  <p:cSld name="SubTitle1">
    <p:bg>
      <p:bgPr>
        <a:solidFill>
          <a:schemeClr val="accent1"/>
        </a:solid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0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3996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4"/>
          <p:cNvSpPr txBox="1"/>
          <p:nvPr>
            <p:ph type="title"/>
          </p:nvPr>
        </p:nvSpPr>
        <p:spPr>
          <a:xfrm>
            <a:off x="409949" y="2186850"/>
            <a:ext cx="8324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22" name="Google Shape;22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1773" y="4565050"/>
            <a:ext cx="939000" cy="36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title">
  <p:cSld name="TITLE">
    <p:bg>
      <p:bgPr>
        <a:solidFill>
          <a:schemeClr val="accent1"/>
        </a:solidFill>
      </p:bgPr>
    </p:bg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32"/>
          <p:cNvSpPr txBox="1"/>
          <p:nvPr>
            <p:ph type="title"/>
          </p:nvPr>
        </p:nvSpPr>
        <p:spPr>
          <a:xfrm>
            <a:off x="-50" y="2699724"/>
            <a:ext cx="9144000" cy="96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135" name="Google Shape;135;p3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833850" y="1441948"/>
            <a:ext cx="3476400" cy="136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act Page" showMasterSp="0">
  <p:cSld name="Contact Page">
    <p:bg>
      <p:bgPr>
        <a:solidFill>
          <a:schemeClr val="accent1"/>
        </a:solidFill>
      </p:bgPr>
    </p:bg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Google Shape;137;p3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487122" y="959233"/>
            <a:ext cx="2169900" cy="850200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33"/>
          <p:cNvSpPr/>
          <p:nvPr/>
        </p:nvSpPr>
        <p:spPr>
          <a:xfrm>
            <a:off x="1118626" y="4507450"/>
            <a:ext cx="1714800" cy="4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Euratechnologies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2 rue Fourier 59000 Lille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33"/>
          <p:cNvSpPr/>
          <p:nvPr/>
        </p:nvSpPr>
        <p:spPr>
          <a:xfrm>
            <a:off x="3583650" y="4507450"/>
            <a:ext cx="2195700" cy="4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Webedia - 2 Rue Paul Vaillant Couturier 92300 Levallois-Perret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33"/>
          <p:cNvSpPr/>
          <p:nvPr/>
        </p:nvSpPr>
        <p:spPr>
          <a:xfrm>
            <a:off x="6529574" y="4507460"/>
            <a:ext cx="1495800" cy="4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+ 33 3 66 72 09 99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contact@adictiz.com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Without Logo">
  <p:cSld name="Without Logo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34"/>
          <p:cNvSpPr txBox="1"/>
          <p:nvPr>
            <p:ph type="title"/>
          </p:nvPr>
        </p:nvSpPr>
        <p:spPr>
          <a:xfrm>
            <a:off x="409949" y="0"/>
            <a:ext cx="8324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3" name="Google Shape;143;p34"/>
          <p:cNvSpPr/>
          <p:nvPr/>
        </p:nvSpPr>
        <p:spPr>
          <a:xfrm>
            <a:off x="0" y="4513974"/>
            <a:ext cx="9144000" cy="629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34"/>
          <p:cNvSpPr txBox="1"/>
          <p:nvPr>
            <p:ph idx="12" type="sldNum"/>
          </p:nvPr>
        </p:nvSpPr>
        <p:spPr>
          <a:xfrm>
            <a:off x="8726290" y="4762675"/>
            <a:ext cx="3792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Without Title">
  <p:cSld name="Without Title"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5"/>
          <p:cNvSpPr txBox="1"/>
          <p:nvPr>
            <p:ph idx="12" type="sldNum"/>
          </p:nvPr>
        </p:nvSpPr>
        <p:spPr>
          <a:xfrm>
            <a:off x="8726291" y="4762675"/>
            <a:ext cx="3792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acebook">
  <p:cSld name="Facebook"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Google Shape;148;p3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36"/>
          <p:cNvSpPr txBox="1"/>
          <p:nvPr>
            <p:ph idx="12" type="sldNum"/>
          </p:nvPr>
        </p:nvSpPr>
        <p:spPr>
          <a:xfrm>
            <a:off x="8726290" y="4762675"/>
            <a:ext cx="3792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dictiz Box - Editeur">
  <p:cSld name="CUSTOM_3_1_1"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Google Shape;151;p3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37"/>
          <p:cNvSpPr/>
          <p:nvPr/>
        </p:nvSpPr>
        <p:spPr>
          <a:xfrm>
            <a:off x="315200" y="442600"/>
            <a:ext cx="2133300" cy="4701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37"/>
          <p:cNvSpPr txBox="1"/>
          <p:nvPr/>
        </p:nvSpPr>
        <p:spPr>
          <a:xfrm>
            <a:off x="176525" y="61775"/>
            <a:ext cx="2736000" cy="114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fr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My Great Campaign  from 01/01/2019 00:00 to 31/12/2019 23:59</a:t>
            </a:r>
            <a:endParaRPr b="0" i="0" sz="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37"/>
          <p:cNvSpPr/>
          <p:nvPr/>
        </p:nvSpPr>
        <p:spPr>
          <a:xfrm>
            <a:off x="3704375" y="639600"/>
            <a:ext cx="4441800" cy="4424100"/>
          </a:xfrm>
          <a:prstGeom prst="rect">
            <a:avLst/>
          </a:prstGeom>
          <a:noFill/>
          <a:ln cap="flat" cmpd="sng" w="9525">
            <a:solidFill>
              <a:srgbClr val="F3F3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5" name="Google Shape;155;p37"/>
          <p:cNvPicPr preferRelativeResize="0"/>
          <p:nvPr/>
        </p:nvPicPr>
        <p:blipFill rotWithShape="1">
          <a:blip r:embed="rId3">
            <a:alphaModFix/>
          </a:blip>
          <a:srcRect b="0" l="0" r="82016" t="0"/>
          <a:stretch/>
        </p:blipFill>
        <p:spPr>
          <a:xfrm>
            <a:off x="54950" y="52950"/>
            <a:ext cx="125850" cy="11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dictiz Box - Editeur 1">
  <p:cSld name="CUSTOM_3_1_1_1"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Google Shape;157;p3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38"/>
          <p:cNvSpPr txBox="1"/>
          <p:nvPr/>
        </p:nvSpPr>
        <p:spPr>
          <a:xfrm>
            <a:off x="176525" y="61775"/>
            <a:ext cx="2736000" cy="114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fr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My Great Campaign  from 01/01/2019 00:00 to 31/12/2019 23:59</a:t>
            </a:r>
            <a:endParaRPr b="0" i="0" sz="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38"/>
          <p:cNvSpPr/>
          <p:nvPr/>
        </p:nvSpPr>
        <p:spPr>
          <a:xfrm>
            <a:off x="20350" y="27150"/>
            <a:ext cx="217200" cy="149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0" name="Google Shape;160;p38"/>
          <p:cNvPicPr preferRelativeResize="0"/>
          <p:nvPr/>
        </p:nvPicPr>
        <p:blipFill rotWithShape="1">
          <a:blip r:embed="rId3">
            <a:alphaModFix/>
          </a:blip>
          <a:srcRect b="0" l="0" r="82016" t="0"/>
          <a:stretch/>
        </p:blipFill>
        <p:spPr>
          <a:xfrm>
            <a:off x="39700" y="42975"/>
            <a:ext cx="125850" cy="155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dictiz Box - Editeur ">
  <p:cSld name="CUSTOM_3_1_1_1_1"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Google Shape;162;p3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39"/>
          <p:cNvSpPr/>
          <p:nvPr/>
        </p:nvSpPr>
        <p:spPr>
          <a:xfrm>
            <a:off x="0" y="221250"/>
            <a:ext cx="2133300" cy="4922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39"/>
          <p:cNvSpPr/>
          <p:nvPr/>
        </p:nvSpPr>
        <p:spPr>
          <a:xfrm>
            <a:off x="2133300" y="241625"/>
            <a:ext cx="7010700" cy="4922100"/>
          </a:xfrm>
          <a:prstGeom prst="rect">
            <a:avLst/>
          </a:prstGeom>
          <a:solidFill>
            <a:srgbClr val="ECECE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39"/>
          <p:cNvSpPr/>
          <p:nvPr/>
        </p:nvSpPr>
        <p:spPr>
          <a:xfrm>
            <a:off x="50900" y="47500"/>
            <a:ext cx="164700" cy="132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6" name="Google Shape;166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700" y="42975"/>
            <a:ext cx="699826" cy="155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1">
  <p:cSld name="SubTitle1">
    <p:bg>
      <p:bgPr>
        <a:solidFill>
          <a:schemeClr val="accent1"/>
        </a:solidFill>
      </p:bgPr>
    </p:bg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40"/>
          <p:cNvSpPr txBox="1"/>
          <p:nvPr>
            <p:ph type="title"/>
          </p:nvPr>
        </p:nvSpPr>
        <p:spPr>
          <a:xfrm>
            <a:off x="409949" y="2186850"/>
            <a:ext cx="8324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169" name="Google Shape;169;p4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61773" y="4565050"/>
            <a:ext cx="939000" cy="36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2">
  <p:cSld name="SubTitle1_1">
    <p:bg>
      <p:bgPr>
        <a:noFill/>
      </p:bgPr>
    </p:bg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41"/>
          <p:cNvSpPr/>
          <p:nvPr/>
        </p:nvSpPr>
        <p:spPr>
          <a:xfrm>
            <a:off x="0" y="0"/>
            <a:ext cx="39807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41"/>
          <p:cNvSpPr txBox="1"/>
          <p:nvPr>
            <p:ph type="title"/>
          </p:nvPr>
        </p:nvSpPr>
        <p:spPr>
          <a:xfrm>
            <a:off x="409950" y="2186850"/>
            <a:ext cx="3200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90C4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3390C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173" name="Google Shape;173;p4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61773" y="4565050"/>
            <a:ext cx="939000" cy="367800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41"/>
          <p:cNvSpPr txBox="1"/>
          <p:nvPr>
            <p:ph idx="1" type="body"/>
          </p:nvPr>
        </p:nvSpPr>
        <p:spPr>
          <a:xfrm>
            <a:off x="4316050" y="538400"/>
            <a:ext cx="4422900" cy="402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■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○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■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ody">
  <p:cSld name="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409949" y="0"/>
            <a:ext cx="8324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414750" y="769800"/>
            <a:ext cx="8324100" cy="379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■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○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Arial"/>
              <a:buChar char="■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" name="Google Shape;26;p5"/>
          <p:cNvSpPr txBox="1"/>
          <p:nvPr>
            <p:ph idx="12" type="sldNum"/>
          </p:nvPr>
        </p:nvSpPr>
        <p:spPr>
          <a:xfrm>
            <a:off x="4419600" y="4583288"/>
            <a:ext cx="21336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3">
  <p:cSld name="SubTitle1_1_1">
    <p:bg>
      <p:bgPr>
        <a:noFill/>
      </p:bgPr>
    </p:bg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42"/>
          <p:cNvSpPr/>
          <p:nvPr/>
        </p:nvSpPr>
        <p:spPr>
          <a:xfrm>
            <a:off x="4033600" y="0"/>
            <a:ext cx="51099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42"/>
          <p:cNvSpPr txBox="1"/>
          <p:nvPr>
            <p:ph type="title"/>
          </p:nvPr>
        </p:nvSpPr>
        <p:spPr>
          <a:xfrm>
            <a:off x="409950" y="2186850"/>
            <a:ext cx="3200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b="0" i="0" sz="2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lvl="1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b="0" i="0" sz="1800" u="none" cap="none" strike="noStrike">
                <a:latin typeface="Arial"/>
                <a:ea typeface="Arial"/>
                <a:cs typeface="Arial"/>
                <a:sym typeface="Arial"/>
              </a:defRPr>
            </a:lvl2pPr>
            <a:lvl3pPr lvl="2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b="0" i="0" sz="1800" u="none" cap="none" strike="noStrike">
                <a:latin typeface="Arial"/>
                <a:ea typeface="Arial"/>
                <a:cs typeface="Arial"/>
                <a:sym typeface="Arial"/>
              </a:defRPr>
            </a:lvl3pPr>
            <a:lvl4pPr lvl="3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b="0" i="0" sz="1800" u="none" cap="none" strike="noStrike">
                <a:latin typeface="Arial"/>
                <a:ea typeface="Arial"/>
                <a:cs typeface="Arial"/>
                <a:sym typeface="Arial"/>
              </a:defRPr>
            </a:lvl4pPr>
            <a:lvl5pPr lvl="4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b="0" i="0" sz="1800" u="none" cap="none" strike="noStrike">
                <a:latin typeface="Arial"/>
                <a:ea typeface="Arial"/>
                <a:cs typeface="Arial"/>
                <a:sym typeface="Arial"/>
              </a:defRPr>
            </a:lvl5pPr>
            <a:lvl6pPr lvl="5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b="0" i="0" sz="18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lvl="6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b="0" i="0" sz="18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lvl="7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b="0" i="0" sz="18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lvl="8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b="0" i="0" sz="18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ox interface">
  <p:cSld name="Box interface"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43"/>
          <p:cNvSpPr txBox="1"/>
          <p:nvPr>
            <p:ph idx="12" type="sldNum"/>
          </p:nvPr>
        </p:nvSpPr>
        <p:spPr>
          <a:xfrm>
            <a:off x="8726290" y="4762675"/>
            <a:ext cx="3792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pic>
        <p:nvPicPr>
          <p:cNvPr id="180" name="Google Shape;180;p4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3986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43"/>
          <p:cNvSpPr/>
          <p:nvPr/>
        </p:nvSpPr>
        <p:spPr>
          <a:xfrm>
            <a:off x="50900" y="47500"/>
            <a:ext cx="1214700" cy="232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2" name="Google Shape;182;p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650" y="25450"/>
            <a:ext cx="1242826" cy="276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dictiz Box Interface Editeur">
  <p:cSld name="Box interface_1"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Google Shape;184;p4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3986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44"/>
          <p:cNvSpPr/>
          <p:nvPr/>
        </p:nvSpPr>
        <p:spPr>
          <a:xfrm>
            <a:off x="50900" y="47500"/>
            <a:ext cx="237600" cy="232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Google Shape;186;p44"/>
          <p:cNvSpPr txBox="1"/>
          <p:nvPr>
            <p:ph idx="12" type="sldNum"/>
          </p:nvPr>
        </p:nvSpPr>
        <p:spPr>
          <a:xfrm>
            <a:off x="8726290" y="4762675"/>
            <a:ext cx="3792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pic>
        <p:nvPicPr>
          <p:cNvPr id="187" name="Google Shape;187;p44"/>
          <p:cNvPicPr preferRelativeResize="0"/>
          <p:nvPr/>
        </p:nvPicPr>
        <p:blipFill rotWithShape="1">
          <a:blip r:embed="rId3">
            <a:alphaModFix/>
          </a:blip>
          <a:srcRect b="0" l="0" r="80882" t="0"/>
          <a:stretch/>
        </p:blipFill>
        <p:spPr>
          <a:xfrm>
            <a:off x="17650" y="25450"/>
            <a:ext cx="237600" cy="276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 1 1 2">
  <p:cSld name="CUSTOM_2_2_2_2"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45"/>
          <p:cNvSpPr/>
          <p:nvPr/>
        </p:nvSpPr>
        <p:spPr>
          <a:xfrm>
            <a:off x="0" y="-125"/>
            <a:ext cx="9144000" cy="4099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45"/>
          <p:cNvSpPr txBox="1"/>
          <p:nvPr>
            <p:ph type="title"/>
          </p:nvPr>
        </p:nvSpPr>
        <p:spPr>
          <a:xfrm>
            <a:off x="409950" y="0"/>
            <a:ext cx="8324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008CC8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008CC8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008CC8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008CC8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008CC8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008CC8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008CC8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008CC8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008CC8"/>
                </a:solidFill>
              </a:defRPr>
            </a:lvl9pPr>
          </a:lstStyle>
          <a:p/>
        </p:txBody>
      </p:sp>
      <p:sp>
        <p:nvSpPr>
          <p:cNvPr id="191" name="Google Shape;191;p4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1 1">
  <p:cSld name="CUSTOM_2_1"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4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8CC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p46"/>
          <p:cNvSpPr txBox="1"/>
          <p:nvPr>
            <p:ph type="title"/>
          </p:nvPr>
        </p:nvSpPr>
        <p:spPr>
          <a:xfrm>
            <a:off x="409950" y="2186850"/>
            <a:ext cx="8324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rgbClr val="FFFFFF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rgbClr val="FFFFFF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rgbClr val="FFFFFF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rgbClr val="FFFFFF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rgbClr val="FFFFFF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rgbClr val="FFFFFF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rgbClr val="FFFFFF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rgbClr val="FFFFFF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rgbClr val="FFFFFF"/>
                </a:solidFill>
              </a:defRPr>
            </a:lvl9pPr>
          </a:lstStyle>
          <a:p/>
        </p:txBody>
      </p:sp>
      <p:pic>
        <p:nvPicPr>
          <p:cNvPr id="195" name="Google Shape;195;p4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61775" y="4565050"/>
            <a:ext cx="938974" cy="367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act Page" showMasterSp="0">
  <p:cSld name="Contact Page">
    <p:bg>
      <p:bgPr>
        <a:solidFill>
          <a:schemeClr val="accent1"/>
        </a:solidFill>
      </p:bgPr>
    </p:bg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Google Shape;28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5" y="0"/>
            <a:ext cx="9143996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6"/>
          <p:cNvSpPr/>
          <p:nvPr/>
        </p:nvSpPr>
        <p:spPr>
          <a:xfrm>
            <a:off x="1046252" y="4507450"/>
            <a:ext cx="1983900" cy="4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Euratechnologies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2 rue Fourier 59000 Lille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Google Shape;30;p6"/>
          <p:cNvSpPr/>
          <p:nvPr/>
        </p:nvSpPr>
        <p:spPr>
          <a:xfrm>
            <a:off x="3420750" y="4507450"/>
            <a:ext cx="2404500" cy="4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Webedia - 2 Rue Paul Vaillant Couturier 92300 Levallois-Perret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31;p6"/>
          <p:cNvSpPr/>
          <p:nvPr/>
        </p:nvSpPr>
        <p:spPr>
          <a:xfrm>
            <a:off x="6457198" y="4507460"/>
            <a:ext cx="1495800" cy="4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+ 33 3 66 72 09 99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contact@adictiz.com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" name="Google Shape;32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87122" y="959233"/>
            <a:ext cx="2169900" cy="85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ody Empty" type="tx">
  <p:cSld name="TITLE_AND_BODY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/>
          <p:nvPr>
            <p:ph type="title"/>
          </p:nvPr>
        </p:nvSpPr>
        <p:spPr>
          <a:xfrm>
            <a:off x="409949" y="0"/>
            <a:ext cx="8324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726290" y="4762675"/>
            <a:ext cx="3792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Product">
  <p:cSld name="TITLE_AND_BODY_2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Google Shape;37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3996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p8"/>
          <p:cNvSpPr txBox="1"/>
          <p:nvPr>
            <p:ph type="title"/>
          </p:nvPr>
        </p:nvSpPr>
        <p:spPr>
          <a:xfrm>
            <a:off x="361775" y="2186850"/>
            <a:ext cx="5630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39" name="Google Shape;39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1773" y="4565050"/>
            <a:ext cx="939000" cy="36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Without Logo">
  <p:cSld name="Without Logo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9"/>
          <p:cNvSpPr txBox="1"/>
          <p:nvPr>
            <p:ph type="title"/>
          </p:nvPr>
        </p:nvSpPr>
        <p:spPr>
          <a:xfrm>
            <a:off x="409949" y="0"/>
            <a:ext cx="8324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2" name="Google Shape;42;p9"/>
          <p:cNvSpPr/>
          <p:nvPr/>
        </p:nvSpPr>
        <p:spPr>
          <a:xfrm>
            <a:off x="0" y="4513974"/>
            <a:ext cx="9144000" cy="629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726290" y="4762675"/>
            <a:ext cx="3792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Without Title">
  <p:cSld name="Without Title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 txBox="1"/>
          <p:nvPr>
            <p:ph idx="12" type="sldNum"/>
          </p:nvPr>
        </p:nvSpPr>
        <p:spPr>
          <a:xfrm>
            <a:off x="8726291" y="4762675"/>
            <a:ext cx="3792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20.xml"/><Relationship Id="rId24" Type="http://schemas.openxmlformats.org/officeDocument/2006/relationships/slideLayout" Target="../slideLayouts/slideLayout23.xml"/><Relationship Id="rId23" Type="http://schemas.openxmlformats.org/officeDocument/2006/relationships/slideLayout" Target="../slideLayouts/slideLayout22.xml"/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26" Type="http://schemas.openxmlformats.org/officeDocument/2006/relationships/slideLayout" Target="../slideLayouts/slideLayout25.xml"/><Relationship Id="rId25" Type="http://schemas.openxmlformats.org/officeDocument/2006/relationships/slideLayout" Target="../slideLayouts/slideLayout24.xml"/><Relationship Id="rId28" Type="http://schemas.openxmlformats.org/officeDocument/2006/relationships/theme" Target="../theme/theme1.xml"/><Relationship Id="rId27" Type="http://schemas.openxmlformats.org/officeDocument/2006/relationships/slideLayout" Target="../slideLayouts/slideLayout26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17.xml"/></Relationships>
</file>

<file path=ppt/slideMasters/_rels/slideMaster2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45.xml"/><Relationship Id="rId21" Type="http://schemas.openxmlformats.org/officeDocument/2006/relationships/theme" Target="../theme/theme3.xml"/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37.xml"/><Relationship Id="rId15" Type="http://schemas.openxmlformats.org/officeDocument/2006/relationships/slideLayout" Target="../slideLayouts/slideLayout40.xml"/><Relationship Id="rId14" Type="http://schemas.openxmlformats.org/officeDocument/2006/relationships/slideLayout" Target="../slideLayouts/slideLayout39.xml"/><Relationship Id="rId17" Type="http://schemas.openxmlformats.org/officeDocument/2006/relationships/slideLayout" Target="../slideLayouts/slideLayout42.xml"/><Relationship Id="rId16" Type="http://schemas.openxmlformats.org/officeDocument/2006/relationships/slideLayout" Target="../slideLayouts/slideLayout41.xml"/><Relationship Id="rId19" Type="http://schemas.openxmlformats.org/officeDocument/2006/relationships/slideLayout" Target="../slideLayouts/slideLayout44.xml"/><Relationship Id="rId18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361773" y="4565050"/>
            <a:ext cx="939000" cy="3678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7;p1"/>
          <p:cNvSpPr txBox="1"/>
          <p:nvPr>
            <p:ph type="title"/>
          </p:nvPr>
        </p:nvSpPr>
        <p:spPr>
          <a:xfrm>
            <a:off x="409949" y="0"/>
            <a:ext cx="8324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" type="body"/>
          </p:nvPr>
        </p:nvSpPr>
        <p:spPr>
          <a:xfrm>
            <a:off x="414750" y="769800"/>
            <a:ext cx="8324100" cy="379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2" type="sldNum"/>
          </p:nvPr>
        </p:nvSpPr>
        <p:spPr>
          <a:xfrm>
            <a:off x="4419600" y="4583288"/>
            <a:ext cx="21336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0" r:id="rId24"/>
    <p:sldLayoutId id="2147483671" r:id="rId25"/>
    <p:sldLayoutId id="2147483672" r:id="rId26"/>
    <p:sldLayoutId id="2147483673" r:id="rId2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28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361773" y="4565050"/>
            <a:ext cx="939000" cy="367800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28"/>
          <p:cNvSpPr txBox="1"/>
          <p:nvPr>
            <p:ph type="title"/>
          </p:nvPr>
        </p:nvSpPr>
        <p:spPr>
          <a:xfrm>
            <a:off x="409949" y="0"/>
            <a:ext cx="8324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2" name="Google Shape;122;p28"/>
          <p:cNvSpPr txBox="1"/>
          <p:nvPr>
            <p:ph idx="1" type="body"/>
          </p:nvPr>
        </p:nvSpPr>
        <p:spPr>
          <a:xfrm>
            <a:off x="414750" y="769800"/>
            <a:ext cx="8324100" cy="379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3" name="Google Shape;123;p28"/>
          <p:cNvSpPr txBox="1"/>
          <p:nvPr>
            <p:ph idx="12" type="sldNum"/>
          </p:nvPr>
        </p:nvSpPr>
        <p:spPr>
          <a:xfrm>
            <a:off x="4419600" y="4583288"/>
            <a:ext cx="2133600" cy="36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  <p:sldLayoutId id="2147483691" r:id="rId19"/>
    <p:sldLayoutId id="2147483692" r:id="rId2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3.png"/><Relationship Id="rId4" Type="http://schemas.openxmlformats.org/officeDocument/2006/relationships/image" Target="../media/image35.png"/><Relationship Id="rId5" Type="http://schemas.openxmlformats.org/officeDocument/2006/relationships/image" Target="../media/image26.png"/><Relationship Id="rId6" Type="http://schemas.openxmlformats.org/officeDocument/2006/relationships/image" Target="../media/image27.png"/><Relationship Id="rId7" Type="http://schemas.openxmlformats.org/officeDocument/2006/relationships/image" Target="../media/image2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12.xml"/><Relationship Id="rId3" Type="http://schemas.openxmlformats.org/officeDocument/2006/relationships/slide" Target="/ppt/slides/slide14.xml"/><Relationship Id="rId4" Type="http://schemas.openxmlformats.org/officeDocument/2006/relationships/image" Target="../media/image2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9.png"/><Relationship Id="rId4" Type="http://schemas.openxmlformats.org/officeDocument/2006/relationships/image" Target="../media/image30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7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3.png"/><Relationship Id="rId4" Type="http://schemas.openxmlformats.org/officeDocument/2006/relationships/image" Target="../media/image38.png"/><Relationship Id="rId5" Type="http://schemas.openxmlformats.org/officeDocument/2006/relationships/image" Target="../media/image25.png"/><Relationship Id="rId6" Type="http://schemas.openxmlformats.org/officeDocument/2006/relationships/image" Target="../media/image44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slide" Target="/ppt/slides/slide3.xml"/><Relationship Id="rId4" Type="http://schemas.openxmlformats.org/officeDocument/2006/relationships/slide" Target="/ppt/slides/slide8.xml"/><Relationship Id="rId9" Type="http://schemas.openxmlformats.org/officeDocument/2006/relationships/slide" Target="/ppt/slides/slide19.xml"/><Relationship Id="rId5" Type="http://schemas.openxmlformats.org/officeDocument/2006/relationships/slide" Target="/ppt/slides/slide11.xml"/><Relationship Id="rId6" Type="http://schemas.openxmlformats.org/officeDocument/2006/relationships/slide" Target="/ppt/slides/slide13.xml"/><Relationship Id="rId7" Type="http://schemas.openxmlformats.org/officeDocument/2006/relationships/slide" Target="/ppt/slides/slide15.xml"/><Relationship Id="rId8" Type="http://schemas.openxmlformats.org/officeDocument/2006/relationships/slide" Target="/ppt/slides/slide17.xml"/><Relationship Id="rId11" Type="http://schemas.openxmlformats.org/officeDocument/2006/relationships/slide" Target="/ppt/slides/slide21.xml"/><Relationship Id="rId10" Type="http://schemas.openxmlformats.org/officeDocument/2006/relationships/slide" Target="/ppt/slides/slide19.xml"/><Relationship Id="rId13" Type="http://schemas.openxmlformats.org/officeDocument/2006/relationships/slide" Target="/ppt/slides/slide27.xml"/><Relationship Id="rId12" Type="http://schemas.openxmlformats.org/officeDocument/2006/relationships/slide" Target="/ppt/slides/slide23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2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1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45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43.png"/><Relationship Id="rId4" Type="http://schemas.openxmlformats.org/officeDocument/2006/relationships/image" Target="../media/image39.png"/><Relationship Id="rId5" Type="http://schemas.openxmlformats.org/officeDocument/2006/relationships/image" Target="../media/image42.jp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7.jpg"/><Relationship Id="rId4" Type="http://schemas.openxmlformats.org/officeDocument/2006/relationships/image" Target="../media/image20.jpg"/><Relationship Id="rId5" Type="http://schemas.openxmlformats.org/officeDocument/2006/relationships/image" Target="../media/image36.png"/><Relationship Id="rId6" Type="http://schemas.openxmlformats.org/officeDocument/2006/relationships/image" Target="../media/image2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48"/>
          <p:cNvSpPr txBox="1"/>
          <p:nvPr>
            <p:ph type="title"/>
          </p:nvPr>
        </p:nvSpPr>
        <p:spPr>
          <a:xfrm>
            <a:off x="-50" y="2699724"/>
            <a:ext cx="9144000" cy="96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"/>
              <a:t>Notice - Penalty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57"/>
          <p:cNvSpPr txBox="1"/>
          <p:nvPr>
            <p:ph idx="4294967295" type="body"/>
          </p:nvPr>
        </p:nvSpPr>
        <p:spPr>
          <a:xfrm>
            <a:off x="191550" y="922200"/>
            <a:ext cx="3639300" cy="364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Un effet de particules est activable sous Adictiz Box lorsque la balle entre dans la zone de réception ou touche une cible.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Vous pouvez choisir des particules en forme d’étoiles, de confettis, de poussière ou de fumée et leur appliquer plusieurs couleurs.</a:t>
            </a:r>
            <a:endParaRPr sz="1200">
              <a:solidFill>
                <a:srgbClr val="000000"/>
              </a:solidFill>
            </a:endParaRPr>
          </a:p>
        </p:txBody>
      </p:sp>
      <p:sp>
        <p:nvSpPr>
          <p:cNvPr id="259" name="Google Shape;259;p57"/>
          <p:cNvSpPr txBox="1"/>
          <p:nvPr>
            <p:ph idx="4294967295" type="title"/>
          </p:nvPr>
        </p:nvSpPr>
        <p:spPr>
          <a:xfrm>
            <a:off x="191550" y="152400"/>
            <a:ext cx="36393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">
                <a:solidFill>
                  <a:srgbClr val="0081C6"/>
                </a:solidFill>
              </a:rPr>
              <a:t>Configuration graphique Particules</a:t>
            </a:r>
            <a:endParaRPr/>
          </a:p>
        </p:txBody>
      </p:sp>
      <p:pic>
        <p:nvPicPr>
          <p:cNvPr id="260" name="Google Shape;260;p5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57198" y="661625"/>
            <a:ext cx="3376000" cy="886484"/>
          </a:xfrm>
          <a:prstGeom prst="rect">
            <a:avLst/>
          </a:prstGeom>
          <a:noFill/>
          <a:ln cap="flat" cmpd="sng" w="1143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61" name="Google Shape;261;p57"/>
          <p:cNvSpPr txBox="1"/>
          <p:nvPr/>
        </p:nvSpPr>
        <p:spPr>
          <a:xfrm>
            <a:off x="4243160" y="4200588"/>
            <a:ext cx="4734600" cy="7479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p57"/>
          <p:cNvSpPr txBox="1"/>
          <p:nvPr/>
        </p:nvSpPr>
        <p:spPr>
          <a:xfrm>
            <a:off x="4243150" y="4200600"/>
            <a:ext cx="4110000" cy="74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1" lang="fr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Creative Tips : </a:t>
            </a:r>
            <a:r>
              <a:rPr b="0" i="1" lang="fr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Vous pouvez également créer des visuels spécifiques pour les particules.</a:t>
            </a:r>
            <a:endParaRPr b="0" i="0" sz="12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3" name="Google Shape;263;p5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5400000">
            <a:off x="5243647" y="2125016"/>
            <a:ext cx="1414462" cy="912895"/>
          </a:xfrm>
          <a:prstGeom prst="rect">
            <a:avLst/>
          </a:prstGeom>
          <a:noFill/>
          <a:ln cap="flat" cmpd="sng" w="762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64" name="Google Shape;264;p57"/>
          <p:cNvSpPr txBox="1"/>
          <p:nvPr/>
        </p:nvSpPr>
        <p:spPr>
          <a:xfrm>
            <a:off x="5652685" y="3353475"/>
            <a:ext cx="731700" cy="3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1" lang="fr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Confetti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5" name="Google Shape;265;p57"/>
          <p:cNvSpPr txBox="1"/>
          <p:nvPr/>
        </p:nvSpPr>
        <p:spPr>
          <a:xfrm>
            <a:off x="6873622" y="3353475"/>
            <a:ext cx="841200" cy="3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1" lang="fr" sz="1000" u="none" cap="none" strike="noStrike">
                <a:solidFill>
                  <a:srgbClr val="7E7F7E"/>
                </a:solidFill>
                <a:latin typeface="Roboto"/>
                <a:ea typeface="Roboto"/>
                <a:cs typeface="Roboto"/>
                <a:sym typeface="Roboto"/>
              </a:rPr>
              <a:t>Poussière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Google Shape;266;p57"/>
          <p:cNvSpPr txBox="1"/>
          <p:nvPr/>
        </p:nvSpPr>
        <p:spPr>
          <a:xfrm>
            <a:off x="8033898" y="3353475"/>
            <a:ext cx="709500" cy="3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1" lang="fr" sz="1000" u="none" cap="none" strike="noStrike">
                <a:solidFill>
                  <a:srgbClr val="7E7F7E"/>
                </a:solidFill>
                <a:latin typeface="Roboto"/>
                <a:ea typeface="Roboto"/>
                <a:cs typeface="Roboto"/>
                <a:sym typeface="Roboto"/>
              </a:rPr>
              <a:t>Fumée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7" name="Google Shape;267;p57"/>
          <p:cNvPicPr preferRelativeResize="0"/>
          <p:nvPr/>
        </p:nvPicPr>
        <p:blipFill rotWithShape="1">
          <a:blip r:embed="rId5">
            <a:alphaModFix/>
          </a:blip>
          <a:srcRect b="0" l="8226" r="8259" t="0"/>
          <a:stretch/>
        </p:blipFill>
        <p:spPr>
          <a:xfrm>
            <a:off x="7978069" y="1874225"/>
            <a:ext cx="912900" cy="1414475"/>
          </a:xfrm>
          <a:prstGeom prst="rect">
            <a:avLst/>
          </a:prstGeom>
          <a:noFill/>
          <a:ln cap="flat" cmpd="sng" w="762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68" name="Google Shape;268;p57"/>
          <p:cNvPicPr preferRelativeResize="0"/>
          <p:nvPr/>
        </p:nvPicPr>
        <p:blipFill rotWithShape="1">
          <a:blip r:embed="rId6">
            <a:alphaModFix/>
          </a:blip>
          <a:srcRect b="17196" l="0" r="3315" t="11421"/>
          <a:stretch/>
        </p:blipFill>
        <p:spPr>
          <a:xfrm>
            <a:off x="6730747" y="1874225"/>
            <a:ext cx="912875" cy="1392275"/>
          </a:xfrm>
          <a:prstGeom prst="rect">
            <a:avLst/>
          </a:prstGeom>
          <a:noFill/>
          <a:ln cap="flat" cmpd="sng" w="762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69" name="Google Shape;269;p57"/>
          <p:cNvSpPr/>
          <p:nvPr/>
        </p:nvSpPr>
        <p:spPr>
          <a:xfrm>
            <a:off x="7005875" y="793725"/>
            <a:ext cx="667800" cy="160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0" name="Google Shape;270;p57"/>
          <p:cNvPicPr preferRelativeResize="0"/>
          <p:nvPr/>
        </p:nvPicPr>
        <p:blipFill rotWithShape="1">
          <a:blip r:embed="rId7">
            <a:alphaModFix/>
          </a:blip>
          <a:srcRect b="0" l="7733" r="5663" t="11166"/>
          <a:stretch/>
        </p:blipFill>
        <p:spPr>
          <a:xfrm rot="-5400000">
            <a:off x="4074419" y="2142425"/>
            <a:ext cx="1414463" cy="883566"/>
          </a:xfrm>
          <a:prstGeom prst="rect">
            <a:avLst/>
          </a:prstGeom>
          <a:noFill/>
          <a:ln cap="flat" cmpd="sng" w="762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71" name="Google Shape;271;p57"/>
          <p:cNvSpPr txBox="1"/>
          <p:nvPr/>
        </p:nvSpPr>
        <p:spPr>
          <a:xfrm>
            <a:off x="4524548" y="3356215"/>
            <a:ext cx="514200" cy="3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1" lang="fr" sz="1000" u="none" cap="none" strike="noStrike">
                <a:solidFill>
                  <a:srgbClr val="7E7F7E"/>
                </a:solidFill>
                <a:latin typeface="Roboto"/>
                <a:ea typeface="Roboto"/>
                <a:cs typeface="Roboto"/>
                <a:sym typeface="Roboto"/>
              </a:rPr>
              <a:t>Etoile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58"/>
          <p:cNvSpPr txBox="1"/>
          <p:nvPr>
            <p:ph type="title"/>
          </p:nvPr>
        </p:nvSpPr>
        <p:spPr>
          <a:xfrm>
            <a:off x="409949" y="2186850"/>
            <a:ext cx="8324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"/>
              <a:t>Fond de jeu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59"/>
          <p:cNvSpPr txBox="1"/>
          <p:nvPr>
            <p:ph idx="4294967295" type="body"/>
          </p:nvPr>
        </p:nvSpPr>
        <p:spPr>
          <a:xfrm>
            <a:off x="191550" y="769800"/>
            <a:ext cx="3639300" cy="364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Roboto"/>
              <a:buChar char="●"/>
            </a:pPr>
            <a:r>
              <a:rPr lang="fr" sz="1200">
                <a:solidFill>
                  <a:srgbClr val="000000"/>
                </a:solidFill>
              </a:rPr>
              <a:t>Le fond de jeu est composé d’une seule image n’incluant pas le but.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Réservez</a:t>
            </a:r>
            <a:r>
              <a:rPr lang="fr" sz="1200">
                <a:solidFill>
                  <a:srgbClr val="000000"/>
                </a:solidFill>
              </a:rPr>
              <a:t> un espace vide pour le but au centre du fond de jeu, son placement est automatique (</a:t>
            </a:r>
            <a:r>
              <a:rPr lang="fr" sz="1200" u="sng">
                <a:solidFill>
                  <a:schemeClr val="hlink"/>
                </a:solidFill>
                <a:hlinkClick action="ppaction://hlinksldjump" r:id="rId3"/>
              </a:rPr>
              <a:t>voir ici</a:t>
            </a:r>
            <a:r>
              <a:rPr lang="fr" sz="1200">
                <a:solidFill>
                  <a:srgbClr val="000000"/>
                </a:solidFill>
              </a:rPr>
              <a:t>)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Les zones latérales ne sont pas visibles en version mobile.</a:t>
            </a:r>
            <a:endParaRPr sz="1200">
              <a:solidFill>
                <a:srgbClr val="000000"/>
              </a:solidFill>
            </a:endParaRPr>
          </a:p>
        </p:txBody>
      </p:sp>
      <p:sp>
        <p:nvSpPr>
          <p:cNvPr id="282" name="Google Shape;282;p59"/>
          <p:cNvSpPr txBox="1"/>
          <p:nvPr>
            <p:ph idx="4294967295" type="title"/>
          </p:nvPr>
        </p:nvSpPr>
        <p:spPr>
          <a:xfrm>
            <a:off x="191550" y="0"/>
            <a:ext cx="36393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">
                <a:solidFill>
                  <a:srgbClr val="0081C6"/>
                </a:solidFill>
              </a:rPr>
              <a:t>Fond de jeu</a:t>
            </a:r>
            <a:endParaRPr/>
          </a:p>
        </p:txBody>
      </p:sp>
      <p:sp>
        <p:nvSpPr>
          <p:cNvPr id="283" name="Google Shape;283;p59"/>
          <p:cNvSpPr txBox="1"/>
          <p:nvPr/>
        </p:nvSpPr>
        <p:spPr>
          <a:xfrm>
            <a:off x="4470801" y="3953875"/>
            <a:ext cx="16548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1" lang="fr" sz="6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Taille : 810 x 650 px</a:t>
            </a:r>
            <a:endParaRPr b="0" i="1" sz="6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1" lang="fr" sz="6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Poids max : 1Mo</a:t>
            </a:r>
            <a:endParaRPr b="0" i="1" sz="6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84" name="Google Shape;284;p5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40225" y="508150"/>
            <a:ext cx="4124826" cy="33100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85" name="Google Shape;285;p59"/>
          <p:cNvCxnSpPr/>
          <p:nvPr/>
        </p:nvCxnSpPr>
        <p:spPr>
          <a:xfrm>
            <a:off x="7699935" y="409744"/>
            <a:ext cx="0" cy="348990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dash"/>
            <a:round/>
            <a:headEnd len="sm" w="sm" type="none"/>
            <a:tailEnd len="sm" w="sm" type="none"/>
          </a:ln>
        </p:spPr>
      </p:cxnSp>
      <p:cxnSp>
        <p:nvCxnSpPr>
          <p:cNvPr id="286" name="Google Shape;286;p59"/>
          <p:cNvCxnSpPr/>
          <p:nvPr/>
        </p:nvCxnSpPr>
        <p:spPr>
          <a:xfrm>
            <a:off x="5454606" y="409744"/>
            <a:ext cx="0" cy="348990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287" name="Google Shape;287;p59"/>
          <p:cNvSpPr/>
          <p:nvPr/>
        </p:nvSpPr>
        <p:spPr>
          <a:xfrm>
            <a:off x="4412081" y="412900"/>
            <a:ext cx="1018800" cy="3464700"/>
          </a:xfrm>
          <a:prstGeom prst="rect">
            <a:avLst/>
          </a:prstGeom>
          <a:solidFill>
            <a:srgbClr val="F2F3F2">
              <a:alpha val="502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8" name="Google Shape;288;p59"/>
          <p:cNvSpPr/>
          <p:nvPr/>
        </p:nvSpPr>
        <p:spPr>
          <a:xfrm>
            <a:off x="7723305" y="412900"/>
            <a:ext cx="1018800" cy="3464700"/>
          </a:xfrm>
          <a:prstGeom prst="rect">
            <a:avLst/>
          </a:prstGeom>
          <a:solidFill>
            <a:srgbClr val="F2F3F2">
              <a:alpha val="502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60"/>
          <p:cNvSpPr txBox="1"/>
          <p:nvPr>
            <p:ph type="title"/>
          </p:nvPr>
        </p:nvSpPr>
        <p:spPr>
          <a:xfrm>
            <a:off x="409949" y="2186850"/>
            <a:ext cx="8324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"/>
              <a:t>But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61"/>
          <p:cNvSpPr txBox="1"/>
          <p:nvPr>
            <p:ph idx="4294967295" type="body"/>
          </p:nvPr>
        </p:nvSpPr>
        <p:spPr>
          <a:xfrm>
            <a:off x="191550" y="769800"/>
            <a:ext cx="3639300" cy="364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Roboto"/>
              <a:buChar char="●"/>
            </a:pPr>
            <a:r>
              <a:rPr lang="fr" sz="1200">
                <a:solidFill>
                  <a:srgbClr val="000000"/>
                </a:solidFill>
              </a:rPr>
              <a:t>Le visuel du but se place automatiquement par dessus le fond de jeu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Font typeface="Roboto"/>
              <a:buChar char="●"/>
            </a:pPr>
            <a:r>
              <a:rPr lang="fr" sz="1200">
                <a:solidFill>
                  <a:srgbClr val="000000"/>
                </a:solidFill>
              </a:rPr>
              <a:t>Il est placé au centre de la largeur et à 325px du bas du fond de jeu</a:t>
            </a:r>
            <a:endParaRPr sz="1200">
              <a:solidFill>
                <a:srgbClr val="000000"/>
              </a:solidFill>
            </a:endParaRPr>
          </a:p>
        </p:txBody>
      </p:sp>
      <p:sp>
        <p:nvSpPr>
          <p:cNvPr id="299" name="Google Shape;299;p61"/>
          <p:cNvSpPr txBox="1"/>
          <p:nvPr>
            <p:ph idx="4294967295" type="title"/>
          </p:nvPr>
        </p:nvSpPr>
        <p:spPr>
          <a:xfrm>
            <a:off x="191550" y="0"/>
            <a:ext cx="36393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">
                <a:solidFill>
                  <a:srgbClr val="0081C6"/>
                </a:solidFill>
              </a:rPr>
              <a:t>But</a:t>
            </a:r>
            <a:endParaRPr/>
          </a:p>
        </p:txBody>
      </p:sp>
      <p:sp>
        <p:nvSpPr>
          <p:cNvPr id="300" name="Google Shape;300;p61"/>
          <p:cNvSpPr txBox="1"/>
          <p:nvPr/>
        </p:nvSpPr>
        <p:spPr>
          <a:xfrm>
            <a:off x="4470801" y="3877675"/>
            <a:ext cx="16548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1" lang="fr" sz="6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Taille r</a:t>
            </a: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ecommandée </a:t>
            </a:r>
            <a:r>
              <a:rPr b="0" i="1" lang="fr" sz="6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: </a:t>
            </a: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350</a:t>
            </a:r>
            <a:r>
              <a:rPr b="0" i="1" lang="fr" sz="6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x </a:t>
            </a: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200</a:t>
            </a:r>
            <a:r>
              <a:rPr b="0" i="1" lang="fr" sz="6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px</a:t>
            </a:r>
            <a:endParaRPr b="0" i="1" sz="6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1" lang="fr" sz="6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Poids max : 1Mo</a:t>
            </a:r>
            <a:endParaRPr b="0" i="1" sz="6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301" name="Google Shape;301;p61"/>
          <p:cNvPicPr preferRelativeResize="0"/>
          <p:nvPr/>
        </p:nvPicPr>
        <p:blipFill rotWithShape="1">
          <a:blip r:embed="rId3">
            <a:alphaModFix amt="30000"/>
          </a:blip>
          <a:srcRect b="0" l="0" r="0" t="0"/>
          <a:stretch/>
        </p:blipFill>
        <p:spPr>
          <a:xfrm>
            <a:off x="4540225" y="508150"/>
            <a:ext cx="4124826" cy="33100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02" name="Google Shape;302;p61"/>
          <p:cNvCxnSpPr/>
          <p:nvPr/>
        </p:nvCxnSpPr>
        <p:spPr>
          <a:xfrm>
            <a:off x="4288975" y="2183712"/>
            <a:ext cx="46809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dash"/>
            <a:round/>
            <a:headEnd len="sm" w="sm" type="none"/>
            <a:tailEnd len="sm" w="sm" type="none"/>
          </a:ln>
        </p:spPr>
      </p:cxnSp>
      <p:cxnSp>
        <p:nvCxnSpPr>
          <p:cNvPr id="303" name="Google Shape;303;p61"/>
          <p:cNvCxnSpPr>
            <a:stCxn id="301" idx="0"/>
            <a:endCxn id="301" idx="2"/>
          </p:cNvCxnSpPr>
          <p:nvPr/>
        </p:nvCxnSpPr>
        <p:spPr>
          <a:xfrm>
            <a:off x="6602638" y="508150"/>
            <a:ext cx="0" cy="331020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dash"/>
            <a:round/>
            <a:headEnd len="sm" w="sm" type="none"/>
            <a:tailEnd len="sm" w="sm" type="none"/>
          </a:ln>
        </p:spPr>
      </p:cxnSp>
      <p:pic>
        <p:nvPicPr>
          <p:cNvPr id="304" name="Google Shape;304;p6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23209" y="1184386"/>
            <a:ext cx="1754100" cy="969825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dash"/>
            <a:round/>
            <a:headEnd len="sm" w="sm" type="none"/>
            <a:tailEnd len="sm" w="sm" type="none"/>
          </a:ln>
        </p:spPr>
      </p:pic>
      <p:sp>
        <p:nvSpPr>
          <p:cNvPr id="305" name="Google Shape;305;p61"/>
          <p:cNvSpPr txBox="1"/>
          <p:nvPr/>
        </p:nvSpPr>
        <p:spPr>
          <a:xfrm rot="-5400000">
            <a:off x="3811400" y="2927000"/>
            <a:ext cx="948300" cy="21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300">
                <a:solidFill>
                  <a:srgbClr val="008CC8"/>
                </a:solidFill>
              </a:rPr>
              <a:t>325</a:t>
            </a:r>
            <a:r>
              <a:rPr b="1" lang="fr" sz="1300">
                <a:solidFill>
                  <a:srgbClr val="008CC8"/>
                </a:solidFill>
              </a:rPr>
              <a:t> px</a:t>
            </a:r>
            <a:endParaRPr b="1" sz="1300">
              <a:solidFill>
                <a:srgbClr val="008CC8"/>
              </a:solidFill>
            </a:endParaRPr>
          </a:p>
        </p:txBody>
      </p:sp>
      <p:cxnSp>
        <p:nvCxnSpPr>
          <p:cNvPr id="306" name="Google Shape;306;p61"/>
          <p:cNvCxnSpPr/>
          <p:nvPr/>
        </p:nvCxnSpPr>
        <p:spPr>
          <a:xfrm>
            <a:off x="4429025" y="2201200"/>
            <a:ext cx="0" cy="16293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triangle"/>
            <a:tailEnd len="med" w="med" type="triangle"/>
          </a:ln>
        </p:spPr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62"/>
          <p:cNvSpPr txBox="1"/>
          <p:nvPr>
            <p:ph type="title"/>
          </p:nvPr>
        </p:nvSpPr>
        <p:spPr>
          <a:xfrm>
            <a:off x="409949" y="2186850"/>
            <a:ext cx="8324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"/>
              <a:t>Balle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63"/>
          <p:cNvSpPr txBox="1"/>
          <p:nvPr>
            <p:ph idx="4294967295" type="body"/>
          </p:nvPr>
        </p:nvSpPr>
        <p:spPr>
          <a:xfrm>
            <a:off x="191550" y="774875"/>
            <a:ext cx="3639300" cy="350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Vous pouvez créer un visuel personnalisé pour la balle.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La taille du visuel est libre mais elle doit être proportionnelle à la taille de la zone de réception.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Le visuel apparaît automatiquement au centre et à 15 px du bas du fond du jeu.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Sa taille est automatiquement réduite à environ 40% de sa taille initiale lorsqu’elle approche de la zone de réception pour donner un effet de perspective.</a:t>
            </a:r>
            <a:endParaRPr sz="1200">
              <a:solidFill>
                <a:srgbClr val="000000"/>
              </a:solidFill>
            </a:endParaRPr>
          </a:p>
        </p:txBody>
      </p:sp>
      <p:sp>
        <p:nvSpPr>
          <p:cNvPr id="317" name="Google Shape;317;p63"/>
          <p:cNvSpPr txBox="1"/>
          <p:nvPr>
            <p:ph idx="4294967295" type="title"/>
          </p:nvPr>
        </p:nvSpPr>
        <p:spPr>
          <a:xfrm>
            <a:off x="191550" y="0"/>
            <a:ext cx="36393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">
                <a:solidFill>
                  <a:srgbClr val="0081C6"/>
                </a:solidFill>
              </a:rPr>
              <a:t>Balle</a:t>
            </a:r>
            <a:endParaRPr>
              <a:solidFill>
                <a:srgbClr val="0081C6"/>
              </a:solidFill>
            </a:endParaRPr>
          </a:p>
        </p:txBody>
      </p:sp>
      <p:sp>
        <p:nvSpPr>
          <p:cNvPr id="318" name="Google Shape;318;p63"/>
          <p:cNvSpPr txBox="1"/>
          <p:nvPr/>
        </p:nvSpPr>
        <p:spPr>
          <a:xfrm>
            <a:off x="5913250" y="2822550"/>
            <a:ext cx="1399200" cy="58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1" lang="fr" sz="6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Taille libre</a:t>
            </a:r>
            <a:endParaRPr b="0" i="1" sz="6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1" lang="fr" sz="6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Taille recommandée : </a:t>
            </a: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80</a:t>
            </a:r>
            <a:r>
              <a:rPr b="0" i="1" lang="fr" sz="6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x </a:t>
            </a: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80</a:t>
            </a:r>
            <a:r>
              <a:rPr b="0" i="1" lang="fr" sz="6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px</a:t>
            </a:r>
            <a:endParaRPr b="0" i="1" sz="6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1" lang="fr" sz="6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Poids max : 500 ko</a:t>
            </a:r>
            <a:endParaRPr b="0" i="1" sz="6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319" name="Google Shape;319;p6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40625" y="1900550"/>
            <a:ext cx="742950" cy="742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64"/>
          <p:cNvSpPr txBox="1"/>
          <p:nvPr>
            <p:ph type="title"/>
          </p:nvPr>
        </p:nvSpPr>
        <p:spPr>
          <a:xfrm>
            <a:off x="409949" y="2186850"/>
            <a:ext cx="8324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"/>
              <a:t>Gardien (facultatif)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65"/>
          <p:cNvSpPr txBox="1"/>
          <p:nvPr>
            <p:ph idx="4294967295" type="body"/>
          </p:nvPr>
        </p:nvSpPr>
        <p:spPr>
          <a:xfrm>
            <a:off x="191550" y="774863"/>
            <a:ext cx="3639300" cy="28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Le visuel du “gardien statique” est nécessaire pour le mode de jeu “Gardien”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Les 2 visuels “Plongeon” sont nécessaires lorsque la difficultée du jeu est réglée sur “Difficile”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Le visuel du gardien se place automatiquement en bas de la zone de réception configurée dans le moteur de jeu.</a:t>
            </a:r>
            <a:endParaRPr sz="1200">
              <a:solidFill>
                <a:srgbClr val="000000"/>
              </a:solidFill>
            </a:endParaRPr>
          </a:p>
        </p:txBody>
      </p:sp>
      <p:sp>
        <p:nvSpPr>
          <p:cNvPr id="330" name="Google Shape;330;p65"/>
          <p:cNvSpPr txBox="1"/>
          <p:nvPr/>
        </p:nvSpPr>
        <p:spPr>
          <a:xfrm>
            <a:off x="5913729" y="1642375"/>
            <a:ext cx="1399200" cy="58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Gardien Statique 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1" lang="fr" sz="6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Taille libre</a:t>
            </a:r>
            <a:endParaRPr b="0" i="1" sz="6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1" lang="fr" sz="6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Taille recommandée : </a:t>
            </a: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130x150</a:t>
            </a:r>
            <a:r>
              <a:rPr b="0" i="1" lang="fr" sz="6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px</a:t>
            </a:r>
            <a:endParaRPr b="0" i="1" sz="6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1" lang="fr" sz="6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Poids max : 500 ko</a:t>
            </a:r>
            <a:endParaRPr b="0" i="1" sz="6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1" name="Google Shape;331;p65"/>
          <p:cNvSpPr txBox="1"/>
          <p:nvPr>
            <p:ph idx="4294967295" type="title"/>
          </p:nvPr>
        </p:nvSpPr>
        <p:spPr>
          <a:xfrm>
            <a:off x="191550" y="0"/>
            <a:ext cx="36393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">
                <a:solidFill>
                  <a:srgbClr val="0081C6"/>
                </a:solidFill>
              </a:rPr>
              <a:t>Gardien (facultatif)</a:t>
            </a:r>
            <a:endParaRPr>
              <a:solidFill>
                <a:srgbClr val="0081C6"/>
              </a:solidFill>
            </a:endParaRPr>
          </a:p>
        </p:txBody>
      </p:sp>
      <p:pic>
        <p:nvPicPr>
          <p:cNvPr id="332" name="Google Shape;332;p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89596" y="528175"/>
            <a:ext cx="927909" cy="1062721"/>
          </a:xfrm>
          <a:prstGeom prst="rect">
            <a:avLst/>
          </a:prstGeom>
          <a:noFill/>
          <a:ln>
            <a:noFill/>
          </a:ln>
        </p:spPr>
      </p:pic>
      <p:pic>
        <p:nvPicPr>
          <p:cNvPr id="333" name="Google Shape;333;p6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59281" y="528161"/>
            <a:ext cx="1070130" cy="97145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4" name="Google Shape;334;p6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656006" y="506322"/>
            <a:ext cx="1118249" cy="1015137"/>
          </a:xfrm>
          <a:prstGeom prst="rect">
            <a:avLst/>
          </a:prstGeom>
          <a:noFill/>
          <a:ln>
            <a:noFill/>
          </a:ln>
        </p:spPr>
      </p:pic>
      <p:sp>
        <p:nvSpPr>
          <p:cNvPr id="335" name="Google Shape;335;p65"/>
          <p:cNvSpPr txBox="1"/>
          <p:nvPr/>
        </p:nvSpPr>
        <p:spPr>
          <a:xfrm>
            <a:off x="7579804" y="1641875"/>
            <a:ext cx="1399200" cy="58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Gardien Plongeon Droite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1" lang="fr" sz="6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Taille libre</a:t>
            </a:r>
            <a:endParaRPr b="0" i="1" sz="6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1" lang="fr" sz="6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Taille recommandée : </a:t>
            </a: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150x150</a:t>
            </a:r>
            <a:r>
              <a:rPr b="0" i="1" lang="fr" sz="6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px</a:t>
            </a:r>
            <a:endParaRPr b="0" i="1" sz="6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1" lang="fr" sz="6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Poids max : 500 ko</a:t>
            </a:r>
            <a:endParaRPr b="0" i="1" sz="6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6" name="Google Shape;336;p65"/>
          <p:cNvSpPr txBox="1"/>
          <p:nvPr/>
        </p:nvSpPr>
        <p:spPr>
          <a:xfrm>
            <a:off x="4292404" y="1641875"/>
            <a:ext cx="1399200" cy="58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Gardien Plongeon Gauche</a:t>
            </a:r>
            <a:endParaRPr i="1" sz="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1" lang="fr" sz="6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Taille libre</a:t>
            </a:r>
            <a:endParaRPr b="0" i="1" sz="6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1" lang="fr" sz="6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Taille recommandée : </a:t>
            </a: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150x150</a:t>
            </a:r>
            <a:r>
              <a:rPr b="0" i="1" lang="fr" sz="6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px</a:t>
            </a:r>
            <a:endParaRPr b="0" i="1" sz="6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1" lang="fr" sz="6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Poids max : 500 ko</a:t>
            </a:r>
            <a:endParaRPr b="0" i="1" sz="6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337" name="Google Shape;337;p6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156950" y="2667600"/>
            <a:ext cx="2793200" cy="1788200"/>
          </a:xfrm>
          <a:prstGeom prst="rect">
            <a:avLst/>
          </a:prstGeom>
          <a:noFill/>
          <a:ln>
            <a:noFill/>
          </a:ln>
        </p:spPr>
      </p:pic>
      <p:sp>
        <p:nvSpPr>
          <p:cNvPr id="338" name="Google Shape;338;p65"/>
          <p:cNvSpPr txBox="1"/>
          <p:nvPr/>
        </p:nvSpPr>
        <p:spPr>
          <a:xfrm>
            <a:off x="5156950" y="4462625"/>
            <a:ext cx="2758800" cy="24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Placement</a:t>
            </a: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du visuel du gardien par </a:t>
            </a: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rapport</a:t>
            </a: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à la zone de </a:t>
            </a: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réception</a:t>
            </a:r>
            <a:endParaRPr b="0" i="1" sz="6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66"/>
          <p:cNvSpPr txBox="1"/>
          <p:nvPr>
            <p:ph type="title"/>
          </p:nvPr>
        </p:nvSpPr>
        <p:spPr>
          <a:xfrm>
            <a:off x="409949" y="2186850"/>
            <a:ext cx="8324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"/>
              <a:t>Cible (facultatif)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49"/>
          <p:cNvSpPr txBox="1"/>
          <p:nvPr/>
        </p:nvSpPr>
        <p:spPr>
          <a:xfrm>
            <a:off x="4884825" y="552925"/>
            <a:ext cx="3438000" cy="385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AutoNum type="arabicPeriod"/>
            </a:pPr>
            <a:r>
              <a:rPr b="0" i="0" lang="fr" sz="14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action="ppaction://hlinksldjump" r:id="rId3"/>
              </a:rPr>
              <a:t>Introduction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AutoNum type="arabicPeriod"/>
            </a:pPr>
            <a:r>
              <a:rPr b="0" i="0" lang="fr" sz="14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action="ppaction://hlinksldjump" r:id="rId4"/>
              </a:rPr>
              <a:t>Paramètres Graphiques Configurables</a:t>
            </a:r>
            <a:endParaRPr b="0" i="0" sz="14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AutoNum type="arabicPeriod"/>
            </a:pPr>
            <a:r>
              <a:rPr b="0" i="0" lang="fr" sz="14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action="ppaction://hlinksldjump" r:id="rId5"/>
              </a:rPr>
              <a:t>Fond du jeu</a:t>
            </a:r>
            <a:endParaRPr b="0" i="0" sz="14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AutoNum type="arabicPeriod"/>
            </a:pPr>
            <a:r>
              <a:rPr lang="fr" u="sng">
                <a:solidFill>
                  <a:schemeClr val="hlink"/>
                </a:solidFill>
                <a:hlinkClick action="ppaction://hlinksldjump" r:id="rId6"/>
              </a:rPr>
              <a:t>But</a:t>
            </a:r>
            <a:endParaRPr b="0" i="0" sz="14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AutoNum type="arabicPeriod"/>
            </a:pPr>
            <a:r>
              <a:rPr lang="fr" u="sng">
                <a:solidFill>
                  <a:schemeClr val="hlink"/>
                </a:solidFill>
                <a:hlinkClick action="ppaction://hlinksldjump" r:id="rId7"/>
              </a:rPr>
              <a:t>Balle</a:t>
            </a:r>
            <a:endParaRPr b="0" i="0" sz="14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AutoNum type="arabicPeriod"/>
            </a:pPr>
            <a:r>
              <a:rPr lang="fr" u="sng">
                <a:solidFill>
                  <a:schemeClr val="hlink"/>
                </a:solidFill>
                <a:hlinkClick action="ppaction://hlinksldjump" r:id="rId8"/>
              </a:rPr>
              <a:t>Gardien (facultatif)</a:t>
            </a:r>
            <a:endParaRPr>
              <a:solidFill>
                <a:srgbClr val="434343"/>
              </a:solidFill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00"/>
              <a:buAutoNum type="arabicPeriod"/>
            </a:pPr>
            <a:r>
              <a:rPr lang="fr" u="sng">
                <a:solidFill>
                  <a:schemeClr val="hlink"/>
                </a:solidFill>
                <a:hlinkClick action="ppaction://hlinksldjump" r:id="rId9"/>
              </a:rPr>
              <a:t>Cible </a:t>
            </a:r>
            <a:r>
              <a:rPr lang="fr" u="sng">
                <a:solidFill>
                  <a:schemeClr val="hlink"/>
                </a:solidFill>
                <a:hlinkClick action="ppaction://hlinksldjump" r:id="rId10"/>
              </a:rPr>
              <a:t>(facultatif)</a:t>
            </a:r>
            <a:endParaRPr>
              <a:solidFill>
                <a:srgbClr val="434343"/>
              </a:solidFill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00"/>
              <a:buAutoNum type="arabicPeriod"/>
            </a:pPr>
            <a:r>
              <a:rPr lang="fr" u="sng">
                <a:solidFill>
                  <a:schemeClr val="hlink"/>
                </a:solidFill>
                <a:hlinkClick action="ppaction://hlinksldjump" r:id="rId11"/>
              </a:rPr>
              <a:t>Flèche vent (facultatif)</a:t>
            </a:r>
            <a:endParaRPr>
              <a:solidFill>
                <a:srgbClr val="434343"/>
              </a:solidFill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00"/>
              <a:buAutoNum type="arabicPeriod"/>
            </a:pPr>
            <a:r>
              <a:rPr lang="fr" u="sng">
                <a:solidFill>
                  <a:schemeClr val="hlink"/>
                </a:solidFill>
                <a:hlinkClick action="ppaction://hlinksldjump" r:id="rId12"/>
              </a:rPr>
              <a:t>Messages succès/raté (facultatif)</a:t>
            </a:r>
            <a:endParaRPr>
              <a:solidFill>
                <a:srgbClr val="434343"/>
              </a:solidFill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1"/>
              </a:buClr>
              <a:buSzPts val="1400"/>
              <a:buFont typeface="Arial"/>
              <a:buAutoNum type="arabicPeriod"/>
            </a:pPr>
            <a:r>
              <a:rPr b="0" i="0" lang="fr" sz="14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action="ppaction://hlinksldjump" r:id="rId13"/>
              </a:rPr>
              <a:t>Exportation</a:t>
            </a:r>
            <a:endParaRPr b="0" i="0" sz="14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49"/>
          <p:cNvSpPr txBox="1"/>
          <p:nvPr>
            <p:ph type="title"/>
          </p:nvPr>
        </p:nvSpPr>
        <p:spPr>
          <a:xfrm>
            <a:off x="409950" y="2186850"/>
            <a:ext cx="3200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"/>
              <a:t>Sommaire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67"/>
          <p:cNvSpPr txBox="1"/>
          <p:nvPr>
            <p:ph idx="4294967295" type="body"/>
          </p:nvPr>
        </p:nvSpPr>
        <p:spPr>
          <a:xfrm>
            <a:off x="191550" y="774863"/>
            <a:ext cx="3639300" cy="28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Le visuel de la cible est nécessaire pour le mode de jeu “Cible”.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Les cibles apparaissent dans des positions aléatoires à l'intérieur de la zone de réception configurée dans le moteur de jeu.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La taille de la cible est libre mais elle doit être proportionnelle au visuel du but.</a:t>
            </a:r>
            <a:endParaRPr sz="1200">
              <a:solidFill>
                <a:srgbClr val="000000"/>
              </a:solidFill>
            </a:endParaRPr>
          </a:p>
        </p:txBody>
      </p:sp>
      <p:sp>
        <p:nvSpPr>
          <p:cNvPr id="349" name="Google Shape;349;p67"/>
          <p:cNvSpPr txBox="1"/>
          <p:nvPr/>
        </p:nvSpPr>
        <p:spPr>
          <a:xfrm>
            <a:off x="5989450" y="2441550"/>
            <a:ext cx="1399200" cy="58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1" lang="fr" sz="6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Taille libre</a:t>
            </a:r>
            <a:endParaRPr b="0" i="1" sz="6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1" lang="fr" sz="6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Taille recommandée : </a:t>
            </a: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50</a:t>
            </a:r>
            <a:r>
              <a:rPr b="0" i="1" lang="fr" sz="6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x 50 px</a:t>
            </a:r>
            <a:endParaRPr b="0" i="1" sz="6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1" lang="fr" sz="6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Poids max : 500 ko</a:t>
            </a:r>
            <a:endParaRPr b="0" i="1" sz="6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0" name="Google Shape;350;p67"/>
          <p:cNvSpPr txBox="1"/>
          <p:nvPr>
            <p:ph idx="4294967295" type="title"/>
          </p:nvPr>
        </p:nvSpPr>
        <p:spPr>
          <a:xfrm>
            <a:off x="191550" y="0"/>
            <a:ext cx="36393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">
                <a:solidFill>
                  <a:srgbClr val="0081C6"/>
                </a:solidFill>
              </a:rPr>
              <a:t>Cible (facultatif)</a:t>
            </a:r>
            <a:endParaRPr>
              <a:solidFill>
                <a:srgbClr val="0081C6"/>
              </a:solidFill>
            </a:endParaRPr>
          </a:p>
        </p:txBody>
      </p:sp>
      <p:pic>
        <p:nvPicPr>
          <p:cNvPr id="351" name="Google Shape;351;p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53150" y="1892150"/>
            <a:ext cx="589800" cy="58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68"/>
          <p:cNvSpPr txBox="1"/>
          <p:nvPr>
            <p:ph type="title"/>
          </p:nvPr>
        </p:nvSpPr>
        <p:spPr>
          <a:xfrm>
            <a:off x="409949" y="2186850"/>
            <a:ext cx="8324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"/>
              <a:t>Flèche vent (facultatif)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69"/>
          <p:cNvSpPr txBox="1"/>
          <p:nvPr>
            <p:ph idx="4294967295" type="body"/>
          </p:nvPr>
        </p:nvSpPr>
        <p:spPr>
          <a:xfrm>
            <a:off x="191550" y="774863"/>
            <a:ext cx="3639300" cy="28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Le visuel du sens du vent est nécessaire lorsque le vent est activé.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Il se place automatiquement en haut à gauche de la zone de jeu. 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Il doit être exporté en position horizontale, flèche vers la droite.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La taille de la flèche est libre.</a:t>
            </a:r>
            <a:endParaRPr sz="1200">
              <a:solidFill>
                <a:srgbClr val="000000"/>
              </a:solidFill>
            </a:endParaRPr>
          </a:p>
        </p:txBody>
      </p:sp>
      <p:sp>
        <p:nvSpPr>
          <p:cNvPr id="362" name="Google Shape;362;p69"/>
          <p:cNvSpPr txBox="1"/>
          <p:nvPr/>
        </p:nvSpPr>
        <p:spPr>
          <a:xfrm>
            <a:off x="5913250" y="2822550"/>
            <a:ext cx="1399200" cy="58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1" lang="fr" sz="6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Taille libre</a:t>
            </a:r>
            <a:endParaRPr b="0" i="1" sz="6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1" lang="fr" sz="6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Taille recommandée : </a:t>
            </a: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100</a:t>
            </a:r>
            <a:r>
              <a:rPr b="0" i="1" lang="fr" sz="6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x 50 px</a:t>
            </a:r>
            <a:endParaRPr b="0" i="1" sz="6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1" lang="fr" sz="6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Poids max : 500 ko</a:t>
            </a:r>
            <a:endParaRPr b="0" i="1" sz="6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63" name="Google Shape;363;p69"/>
          <p:cNvSpPr txBox="1"/>
          <p:nvPr>
            <p:ph idx="4294967295" type="title"/>
          </p:nvPr>
        </p:nvSpPr>
        <p:spPr>
          <a:xfrm>
            <a:off x="191550" y="0"/>
            <a:ext cx="36393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">
                <a:solidFill>
                  <a:srgbClr val="0081C6"/>
                </a:solidFill>
              </a:rPr>
              <a:t>Flèche vent (facultatif)</a:t>
            </a:r>
            <a:endParaRPr>
              <a:solidFill>
                <a:srgbClr val="0081C6"/>
              </a:solidFill>
            </a:endParaRPr>
          </a:p>
        </p:txBody>
      </p:sp>
      <p:pic>
        <p:nvPicPr>
          <p:cNvPr id="364" name="Google Shape;364;p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53625" y="2441550"/>
            <a:ext cx="895350" cy="38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70"/>
          <p:cNvSpPr txBox="1"/>
          <p:nvPr>
            <p:ph type="title"/>
          </p:nvPr>
        </p:nvSpPr>
        <p:spPr>
          <a:xfrm>
            <a:off x="409949" y="2186850"/>
            <a:ext cx="8324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"/>
              <a:t>Messages succès/raté (facultatif)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71"/>
          <p:cNvSpPr txBox="1"/>
          <p:nvPr>
            <p:ph idx="4294967295" type="body"/>
          </p:nvPr>
        </p:nvSpPr>
        <p:spPr>
          <a:xfrm>
            <a:off x="191550" y="1155863"/>
            <a:ext cx="3639300" cy="28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Les visuels de succès et de raté sont facultatifs.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Ils apparaissent à la fin de chaque tir en fonction du résultat.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Vous pouvez configurer une animation d’apparition lors de l’intégration pour dynamiser l’affichage. ( Retournement / Rotation / Glissé / Fondu )</a:t>
            </a:r>
            <a:endParaRPr sz="1200">
              <a:solidFill>
                <a:srgbClr val="000000"/>
              </a:solidFill>
            </a:endParaRPr>
          </a:p>
        </p:txBody>
      </p:sp>
      <p:sp>
        <p:nvSpPr>
          <p:cNvPr id="375" name="Google Shape;375;p71"/>
          <p:cNvSpPr txBox="1"/>
          <p:nvPr/>
        </p:nvSpPr>
        <p:spPr>
          <a:xfrm>
            <a:off x="5913250" y="2822550"/>
            <a:ext cx="1399200" cy="58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1" lang="fr" sz="6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Taille libre</a:t>
            </a:r>
            <a:endParaRPr b="0" i="1" sz="6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1" lang="fr" sz="6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Taille recommandée : </a:t>
            </a: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300</a:t>
            </a:r>
            <a:r>
              <a:rPr b="0" i="1" lang="fr" sz="6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x 2</a:t>
            </a:r>
            <a:r>
              <a:rPr i="1" lang="fr" sz="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0</a:t>
            </a:r>
            <a:r>
              <a:rPr b="0" i="1" lang="fr" sz="6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0 px</a:t>
            </a:r>
            <a:endParaRPr b="0" i="1" sz="6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1" lang="fr" sz="6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Poids max : 500 ko</a:t>
            </a:r>
            <a:endParaRPr b="0" i="1" sz="6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6" name="Google Shape;376;p71"/>
          <p:cNvSpPr txBox="1"/>
          <p:nvPr>
            <p:ph idx="4294967295" type="title"/>
          </p:nvPr>
        </p:nvSpPr>
        <p:spPr>
          <a:xfrm>
            <a:off x="191550" y="228600"/>
            <a:ext cx="36393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">
                <a:solidFill>
                  <a:srgbClr val="0081C6"/>
                </a:solidFill>
              </a:rPr>
              <a:t>Messages succès/raté</a:t>
            </a:r>
            <a:endParaRPr>
              <a:solidFill>
                <a:srgbClr val="0081C6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">
                <a:solidFill>
                  <a:srgbClr val="0081C6"/>
                </a:solidFill>
              </a:rPr>
              <a:t>(facultatif)</a:t>
            </a:r>
            <a:endParaRPr>
              <a:solidFill>
                <a:srgbClr val="0081C6"/>
              </a:solidFill>
            </a:endParaRPr>
          </a:p>
        </p:txBody>
      </p:sp>
      <p:pic>
        <p:nvPicPr>
          <p:cNvPr id="377" name="Google Shape;377;p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16750" y="1832123"/>
            <a:ext cx="1446075" cy="699704"/>
          </a:xfrm>
          <a:prstGeom prst="rect">
            <a:avLst/>
          </a:prstGeom>
          <a:noFill/>
          <a:ln>
            <a:noFill/>
          </a:ln>
        </p:spPr>
      </p:pic>
      <p:pic>
        <p:nvPicPr>
          <p:cNvPr id="378" name="Google Shape;378;p7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90650" y="972925"/>
            <a:ext cx="1446075" cy="703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72"/>
          <p:cNvSpPr txBox="1"/>
          <p:nvPr>
            <p:ph type="title"/>
          </p:nvPr>
        </p:nvSpPr>
        <p:spPr>
          <a:xfrm>
            <a:off x="409949" y="2186850"/>
            <a:ext cx="8324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"/>
              <a:t>Vies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73"/>
          <p:cNvSpPr txBox="1"/>
          <p:nvPr>
            <p:ph idx="4294967295" type="body"/>
          </p:nvPr>
        </p:nvSpPr>
        <p:spPr>
          <a:xfrm>
            <a:off x="191550" y="774863"/>
            <a:ext cx="3639300" cy="28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Les vies correspondent au nombre de tentatives laissées à l’utilisateur.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Il n’y a pas de visuel spécifique à produire pour les vies, le visuel de la balle est automatiquement utilisé.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Les visuels de vie s’affichent automatiquement en haut à droite de la zone de jeu, leur nombre varie en fonction du nombre de vies configuré.</a:t>
            </a:r>
            <a:endParaRPr sz="12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2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400"/>
              <a:buNone/>
            </a:pPr>
            <a:r>
              <a:t/>
            </a:r>
            <a:endParaRPr sz="1200">
              <a:solidFill>
                <a:srgbClr val="000000"/>
              </a:solidFill>
            </a:endParaRPr>
          </a:p>
        </p:txBody>
      </p:sp>
      <p:sp>
        <p:nvSpPr>
          <p:cNvPr id="389" name="Google Shape;389;p73"/>
          <p:cNvSpPr txBox="1"/>
          <p:nvPr>
            <p:ph idx="4294967295" type="title"/>
          </p:nvPr>
        </p:nvSpPr>
        <p:spPr>
          <a:xfrm>
            <a:off x="191550" y="0"/>
            <a:ext cx="36393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">
                <a:solidFill>
                  <a:srgbClr val="0081C6"/>
                </a:solidFill>
              </a:rPr>
              <a:t>Vies</a:t>
            </a:r>
            <a:endParaRPr>
              <a:solidFill>
                <a:srgbClr val="0081C6"/>
              </a:solidFill>
            </a:endParaRPr>
          </a:p>
        </p:txBody>
      </p:sp>
      <p:pic>
        <p:nvPicPr>
          <p:cNvPr id="390" name="Google Shape;390;p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38750" y="1014975"/>
            <a:ext cx="3836651" cy="3091944"/>
          </a:xfrm>
          <a:prstGeom prst="rect">
            <a:avLst/>
          </a:prstGeom>
          <a:noFill/>
          <a:ln>
            <a:noFill/>
          </a:ln>
        </p:spPr>
      </p:pic>
      <p:sp>
        <p:nvSpPr>
          <p:cNvPr id="391" name="Google Shape;391;p73"/>
          <p:cNvSpPr/>
          <p:nvPr/>
        </p:nvSpPr>
        <p:spPr>
          <a:xfrm>
            <a:off x="7786525" y="950138"/>
            <a:ext cx="884700" cy="390300"/>
          </a:xfrm>
          <a:prstGeom prst="rect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74"/>
          <p:cNvSpPr txBox="1"/>
          <p:nvPr>
            <p:ph type="title"/>
          </p:nvPr>
        </p:nvSpPr>
        <p:spPr>
          <a:xfrm>
            <a:off x="409949" y="2186850"/>
            <a:ext cx="8324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"/>
              <a:t>Exportation</a:t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75"/>
          <p:cNvSpPr txBox="1"/>
          <p:nvPr>
            <p:ph idx="4294967295" type="body"/>
          </p:nvPr>
        </p:nvSpPr>
        <p:spPr>
          <a:xfrm>
            <a:off x="191550" y="693600"/>
            <a:ext cx="3639300" cy="378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Roboto"/>
              <a:buChar char="●"/>
            </a:pPr>
            <a:r>
              <a:rPr b="1" lang="fr" sz="1200">
                <a:solidFill>
                  <a:srgbClr val="000000"/>
                </a:solidFill>
              </a:rPr>
              <a:t>Sélectionnez les calques</a:t>
            </a:r>
            <a:br>
              <a:rPr b="1" lang="fr" sz="1200">
                <a:solidFill>
                  <a:srgbClr val="000000"/>
                </a:solidFill>
              </a:rPr>
            </a:b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Font typeface="Roboto"/>
              <a:buChar char="●"/>
            </a:pPr>
            <a:r>
              <a:rPr lang="fr" sz="1200">
                <a:solidFill>
                  <a:srgbClr val="000000"/>
                </a:solidFill>
              </a:rPr>
              <a:t>Cliquez droit sur l’un d’eux et sélectionnez </a:t>
            </a:r>
            <a:r>
              <a:rPr b="1" lang="fr" sz="1200">
                <a:solidFill>
                  <a:srgbClr val="000000"/>
                </a:solidFill>
              </a:rPr>
              <a:t>Exporter sous…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b="1" lang="fr" sz="1200">
                <a:solidFill>
                  <a:srgbClr val="000000"/>
                </a:solidFill>
              </a:rPr>
              <a:t>Sélectionnez les paramètres suivants dans la popin d’exportation :</a:t>
            </a:r>
            <a:endParaRPr b="1" sz="1200">
              <a:solidFill>
                <a:srgbClr val="000000"/>
              </a:solidFill>
            </a:endParaRPr>
          </a:p>
          <a:p>
            <a:pPr indent="-3048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fr" sz="1200">
                <a:solidFill>
                  <a:srgbClr val="000000"/>
                </a:solidFill>
              </a:rPr>
              <a:t>Format : PNG</a:t>
            </a:r>
            <a:endParaRPr sz="1200">
              <a:solidFill>
                <a:srgbClr val="000000"/>
              </a:solidFill>
            </a:endParaRPr>
          </a:p>
          <a:p>
            <a:pPr indent="-3048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fr" sz="1200">
                <a:solidFill>
                  <a:srgbClr val="000000"/>
                </a:solidFill>
              </a:rPr>
              <a:t>Transparence : activée</a:t>
            </a:r>
            <a:endParaRPr sz="1200">
              <a:solidFill>
                <a:srgbClr val="000000"/>
              </a:solidFill>
            </a:endParaRPr>
          </a:p>
          <a:p>
            <a:pPr indent="-3048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fr" sz="1200">
                <a:solidFill>
                  <a:srgbClr val="000000"/>
                </a:solidFill>
              </a:rPr>
              <a:t>Convertir en sRVB : activé</a:t>
            </a:r>
            <a:endParaRPr sz="1200">
              <a:solidFill>
                <a:srgbClr val="000000"/>
              </a:solidFill>
            </a:endParaRPr>
          </a:p>
          <a:p>
            <a:pPr indent="-3048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fr" sz="1200">
                <a:solidFill>
                  <a:srgbClr val="000000"/>
                </a:solidFill>
              </a:rPr>
              <a:t>Incorporer le profil couleur : activé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Cliquez sur le bouton </a:t>
            </a:r>
            <a:r>
              <a:rPr b="1" lang="fr" sz="1200">
                <a:solidFill>
                  <a:srgbClr val="000000"/>
                </a:solidFill>
              </a:rPr>
              <a:t>Tout exporter…</a:t>
            </a:r>
            <a:r>
              <a:rPr lang="fr" sz="1200">
                <a:solidFill>
                  <a:srgbClr val="000000"/>
                </a:solidFill>
              </a:rPr>
              <a:t> et sélectionnez le dossier de destination “</a:t>
            </a:r>
            <a:r>
              <a:rPr b="1" i="1" lang="fr" sz="1200">
                <a:solidFill>
                  <a:srgbClr val="000000"/>
                </a:solidFill>
              </a:rPr>
              <a:t>Assets - Penalty</a:t>
            </a:r>
            <a:r>
              <a:rPr lang="fr" sz="1200">
                <a:solidFill>
                  <a:srgbClr val="000000"/>
                </a:solidFill>
              </a:rPr>
              <a:t>” de votre répertoire de Rendu.</a:t>
            </a:r>
            <a:endParaRPr sz="1200">
              <a:solidFill>
                <a:srgbClr val="000000"/>
              </a:solidFill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Cette méthode rogne automatiquement l’espace vide autour des assets.</a:t>
            </a:r>
            <a:endParaRPr b="1" sz="1200">
              <a:solidFill>
                <a:srgbClr val="000000"/>
              </a:solidFill>
            </a:endParaRPr>
          </a:p>
        </p:txBody>
      </p:sp>
      <p:sp>
        <p:nvSpPr>
          <p:cNvPr id="402" name="Google Shape;402;p75"/>
          <p:cNvSpPr txBox="1"/>
          <p:nvPr>
            <p:ph idx="4294967295" type="title"/>
          </p:nvPr>
        </p:nvSpPr>
        <p:spPr>
          <a:xfrm>
            <a:off x="191550" y="0"/>
            <a:ext cx="36393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">
                <a:solidFill>
                  <a:srgbClr val="0081C6"/>
                </a:solidFill>
              </a:rPr>
              <a:t>Exportation</a:t>
            </a:r>
            <a:endParaRPr>
              <a:solidFill>
                <a:srgbClr val="0081C6"/>
              </a:solidFill>
            </a:endParaRPr>
          </a:p>
        </p:txBody>
      </p:sp>
      <p:pic>
        <p:nvPicPr>
          <p:cNvPr id="403" name="Google Shape;403;p75"/>
          <p:cNvPicPr preferRelativeResize="0"/>
          <p:nvPr/>
        </p:nvPicPr>
        <p:blipFill rotWithShape="1">
          <a:blip r:embed="rId3">
            <a:alphaModFix/>
          </a:blip>
          <a:srcRect b="7798" l="0" r="2315" t="7798"/>
          <a:stretch/>
        </p:blipFill>
        <p:spPr>
          <a:xfrm>
            <a:off x="4434797" y="265484"/>
            <a:ext cx="2245575" cy="2077250"/>
          </a:xfrm>
          <a:prstGeom prst="rect">
            <a:avLst/>
          </a:prstGeom>
          <a:noFill/>
          <a:ln cap="flat" cmpd="sng" w="1143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404" name="Google Shape;404;p75"/>
          <p:cNvPicPr preferRelativeResize="0"/>
          <p:nvPr/>
        </p:nvPicPr>
        <p:blipFill rotWithShape="1">
          <a:blip r:embed="rId4">
            <a:alphaModFix/>
          </a:blip>
          <a:srcRect b="42156" l="0" r="0" t="0"/>
          <a:stretch/>
        </p:blipFill>
        <p:spPr>
          <a:xfrm>
            <a:off x="5275935" y="1776258"/>
            <a:ext cx="3639299" cy="2845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05" name="Google Shape;405;p75"/>
          <p:cNvGrpSpPr/>
          <p:nvPr/>
        </p:nvGrpSpPr>
        <p:grpSpPr>
          <a:xfrm>
            <a:off x="5275925" y="2044099"/>
            <a:ext cx="3639302" cy="2705275"/>
            <a:chOff x="5275925" y="2044099"/>
            <a:chExt cx="3639302" cy="2705275"/>
          </a:xfrm>
        </p:grpSpPr>
        <p:pic>
          <p:nvPicPr>
            <p:cNvPr id="406" name="Google Shape;406;p75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5275925" y="2044099"/>
              <a:ext cx="3639302" cy="2705275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407" name="Google Shape;407;p75"/>
            <p:cNvGrpSpPr/>
            <p:nvPr/>
          </p:nvGrpSpPr>
          <p:grpSpPr>
            <a:xfrm>
              <a:off x="8219851" y="2715578"/>
              <a:ext cx="399900" cy="821839"/>
              <a:chOff x="8219851" y="2715578"/>
              <a:chExt cx="399900" cy="821839"/>
            </a:xfrm>
          </p:grpSpPr>
          <p:sp>
            <p:nvSpPr>
              <p:cNvPr id="408" name="Google Shape;408;p75"/>
              <p:cNvSpPr/>
              <p:nvPr/>
            </p:nvSpPr>
            <p:spPr>
              <a:xfrm>
                <a:off x="8219851" y="2715578"/>
                <a:ext cx="399900" cy="53700"/>
              </a:xfrm>
              <a:prstGeom prst="rect">
                <a:avLst/>
              </a:prstGeom>
              <a:solidFill>
                <a:srgbClr val="2A2A2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9" name="Google Shape;409;p75"/>
              <p:cNvSpPr/>
              <p:nvPr/>
            </p:nvSpPr>
            <p:spPr>
              <a:xfrm>
                <a:off x="8219851" y="2838726"/>
                <a:ext cx="399900" cy="53700"/>
              </a:xfrm>
              <a:prstGeom prst="rect">
                <a:avLst/>
              </a:prstGeom>
              <a:solidFill>
                <a:srgbClr val="2A2A2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0" name="Google Shape;410;p75"/>
              <p:cNvSpPr/>
              <p:nvPr/>
            </p:nvSpPr>
            <p:spPr>
              <a:xfrm>
                <a:off x="8219851" y="3360569"/>
                <a:ext cx="399900" cy="53700"/>
              </a:xfrm>
              <a:prstGeom prst="rect">
                <a:avLst/>
              </a:prstGeom>
              <a:solidFill>
                <a:srgbClr val="2A2A2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1" name="Google Shape;411;p75"/>
              <p:cNvSpPr/>
              <p:nvPr/>
            </p:nvSpPr>
            <p:spPr>
              <a:xfrm>
                <a:off x="8219851" y="3483717"/>
                <a:ext cx="399900" cy="53700"/>
              </a:xfrm>
              <a:prstGeom prst="rect">
                <a:avLst/>
              </a:prstGeom>
              <a:solidFill>
                <a:srgbClr val="2A2A2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76"/>
          <p:cNvSpPr txBox="1"/>
          <p:nvPr>
            <p:ph idx="4294967295" type="title"/>
          </p:nvPr>
        </p:nvSpPr>
        <p:spPr>
          <a:xfrm>
            <a:off x="409950" y="2186850"/>
            <a:ext cx="8324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">
                <a:solidFill>
                  <a:srgbClr val="FFFFFF"/>
                </a:solidFill>
              </a:rPr>
              <a:t>https://support.adictiz.com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50"/>
          <p:cNvSpPr txBox="1"/>
          <p:nvPr>
            <p:ph type="title"/>
          </p:nvPr>
        </p:nvSpPr>
        <p:spPr>
          <a:xfrm>
            <a:off x="409949" y="2186850"/>
            <a:ext cx="8324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"/>
              <a:t>Introduction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51"/>
          <p:cNvSpPr txBox="1"/>
          <p:nvPr>
            <p:ph type="title"/>
          </p:nvPr>
        </p:nvSpPr>
        <p:spPr>
          <a:xfrm>
            <a:off x="409949" y="0"/>
            <a:ext cx="8324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"/>
              <a:t>Introduction au template .psd</a:t>
            </a:r>
            <a:endParaRPr/>
          </a:p>
        </p:txBody>
      </p:sp>
      <p:sp>
        <p:nvSpPr>
          <p:cNvPr id="219" name="Google Shape;219;p51"/>
          <p:cNvSpPr txBox="1"/>
          <p:nvPr>
            <p:ph idx="1" type="body"/>
          </p:nvPr>
        </p:nvSpPr>
        <p:spPr>
          <a:xfrm>
            <a:off x="414750" y="769800"/>
            <a:ext cx="8324100" cy="379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r">
                <a:solidFill>
                  <a:srgbClr val="000000"/>
                </a:solidFill>
              </a:rPr>
              <a:t>Le template Photoshop se compose de 2 plans de travail représentant la vue Desktop et la vue Mobile de la mécanique de jeu.</a:t>
            </a:r>
            <a:endParaRPr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Char char="●"/>
            </a:pPr>
            <a:r>
              <a:rPr lang="fr">
                <a:solidFill>
                  <a:srgbClr val="000000"/>
                </a:solidFill>
              </a:rPr>
              <a:t>Les différents éléments composant la mécanique de jeu sont modifiables depuis la vue Desktop.</a:t>
            </a:r>
            <a:endParaRPr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Char char="●"/>
            </a:pPr>
            <a:r>
              <a:rPr lang="fr">
                <a:solidFill>
                  <a:srgbClr val="000000"/>
                </a:solidFill>
              </a:rPr>
              <a:t>La vue Mobile permet uniquement la prévisualisation du rendu Ingame de la mécanique sur un device mobile.</a:t>
            </a:r>
            <a:endParaRPr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b="1" lang="fr">
                <a:solidFill>
                  <a:srgbClr val="000000"/>
                </a:solidFill>
              </a:rPr>
              <a:t>La vue mobile ne doit pas être modifiée directement dans le .psd template.</a:t>
            </a:r>
            <a:endParaRPr b="1"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SzPts val="1400"/>
              <a:buNone/>
            </a:pPr>
            <a:r>
              <a:t/>
            </a:r>
            <a:endParaRPr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52"/>
          <p:cNvSpPr txBox="1"/>
          <p:nvPr>
            <p:ph type="title"/>
          </p:nvPr>
        </p:nvSpPr>
        <p:spPr>
          <a:xfrm>
            <a:off x="409949" y="0"/>
            <a:ext cx="8324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fr"/>
              <a:t>Introduction au template - Pages mobile et desktop</a:t>
            </a:r>
            <a:endParaRPr/>
          </a:p>
        </p:txBody>
      </p:sp>
      <p:sp>
        <p:nvSpPr>
          <p:cNvPr id="225" name="Google Shape;225;p52"/>
          <p:cNvSpPr txBox="1"/>
          <p:nvPr>
            <p:ph idx="1" type="body"/>
          </p:nvPr>
        </p:nvSpPr>
        <p:spPr>
          <a:xfrm>
            <a:off x="409950" y="674100"/>
            <a:ext cx="8324100" cy="379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</a:pPr>
            <a:r>
              <a:rPr b="1" lang="fr">
                <a:solidFill>
                  <a:srgbClr val="000000"/>
                </a:solidFill>
              </a:rPr>
              <a:t>Image de fond desktop au format .jpg</a:t>
            </a:r>
            <a:endParaRPr b="1"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fr">
                <a:solidFill>
                  <a:srgbClr val="000000"/>
                </a:solidFill>
              </a:rPr>
              <a:t>Si votre campagne est publiée uniquement sur une url dédiée, le fond desktop a une largeur libre (1200 pixels recommandés) sur une hauteur libre (1000 pixels recommandés).</a:t>
            </a:r>
            <a:endParaRPr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</a:pPr>
            <a:r>
              <a:rPr lang="fr">
                <a:solidFill>
                  <a:srgbClr val="000000"/>
                </a:solidFill>
              </a:rPr>
              <a:t>Si votre campagne est publiée sur Facebook, le fond doit faire 810 pixels de large sur une hauteur libre </a:t>
            </a:r>
            <a:r>
              <a:rPr b="1" i="1" lang="fr">
                <a:solidFill>
                  <a:srgbClr val="000000"/>
                </a:solidFill>
              </a:rPr>
              <a:t>(800 pixels recommandés)</a:t>
            </a:r>
            <a:endParaRPr b="1" i="1"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</a:pPr>
            <a:r>
              <a:rPr lang="fr">
                <a:solidFill>
                  <a:srgbClr val="000000"/>
                </a:solidFill>
              </a:rPr>
              <a:t>Si votre campagne est publiée à la fois sur Facebook et sur une url dédiée, votre configuration doit reprendre les dimensions imposées par Facebook, votre arrière plan peut cependant faire 1200px de large.</a:t>
            </a:r>
            <a:endParaRPr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</a:pPr>
            <a:r>
              <a:rPr b="1" lang="fr">
                <a:solidFill>
                  <a:srgbClr val="000000"/>
                </a:solidFill>
                <a:highlight>
                  <a:srgbClr val="FFFFFF"/>
                </a:highlight>
              </a:rPr>
              <a:t>Pour le Penalty il n’y a pas besoin d’image de fond mobile car le jeu s’affiche automatiquement en Full Screen.</a:t>
            </a:r>
            <a:endParaRPr>
              <a:solidFill>
                <a:srgbClr val="000000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" name="Google Shape;230;p5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56757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Google Shape;231;p53"/>
          <p:cNvPicPr preferRelativeResize="0"/>
          <p:nvPr/>
        </p:nvPicPr>
        <p:blipFill rotWithShape="1">
          <a:blip r:embed="rId4">
            <a:alphaModFix/>
          </a:blip>
          <a:srcRect b="73195" l="0" r="0" t="0"/>
          <a:stretch/>
        </p:blipFill>
        <p:spPr>
          <a:xfrm>
            <a:off x="6865004" y="724754"/>
            <a:ext cx="1680400" cy="643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p53"/>
          <p:cNvPicPr preferRelativeResize="0"/>
          <p:nvPr/>
        </p:nvPicPr>
        <p:blipFill rotWithShape="1">
          <a:blip r:embed="rId4">
            <a:alphaModFix/>
          </a:blip>
          <a:srcRect b="0" l="0" r="0" t="94407"/>
          <a:stretch/>
        </p:blipFill>
        <p:spPr>
          <a:xfrm>
            <a:off x="6865000" y="4550597"/>
            <a:ext cx="1680400" cy="134304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p5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40304" y="725534"/>
            <a:ext cx="5647601" cy="3987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p5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865005" y="1359500"/>
            <a:ext cx="1680400" cy="3191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54"/>
          <p:cNvSpPr txBox="1"/>
          <p:nvPr>
            <p:ph idx="4294967295" type="body"/>
          </p:nvPr>
        </p:nvSpPr>
        <p:spPr>
          <a:xfrm>
            <a:off x="191550" y="693600"/>
            <a:ext cx="3639300" cy="354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fr" sz="1200">
                <a:solidFill>
                  <a:srgbClr val="000000"/>
                </a:solidFill>
              </a:rPr>
              <a:t>Tous les éléments personnalisables sont disponibles dans le groupe de calques bleu</a:t>
            </a:r>
            <a:endParaRPr sz="12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sz="12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fr" sz="1200">
                <a:solidFill>
                  <a:srgbClr val="000000"/>
                </a:solidFill>
              </a:rPr>
              <a:t>À MODIFIER /  EXPORTER </a:t>
            </a:r>
            <a:r>
              <a:rPr lang="fr" sz="1200">
                <a:solidFill>
                  <a:srgbClr val="000000"/>
                </a:solidFill>
              </a:rPr>
              <a:t>contient 10 calques</a:t>
            </a:r>
            <a:endParaRPr b="1" sz="12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fr" sz="1200">
                <a:solidFill>
                  <a:srgbClr val="0081C6"/>
                </a:solidFill>
              </a:rPr>
              <a:t>Ces 10 calques sont des objets dynamiques que vous pouvez ouvrir et modifier via un double-clic.</a:t>
            </a:r>
            <a:endParaRPr b="1" sz="1200">
              <a:solidFill>
                <a:srgbClr val="000000"/>
              </a:solidFill>
            </a:endParaRPr>
          </a:p>
        </p:txBody>
      </p:sp>
      <p:sp>
        <p:nvSpPr>
          <p:cNvPr id="240" name="Google Shape;240;p54"/>
          <p:cNvSpPr txBox="1"/>
          <p:nvPr>
            <p:ph idx="4294967295" type="title"/>
          </p:nvPr>
        </p:nvSpPr>
        <p:spPr>
          <a:xfrm>
            <a:off x="191550" y="0"/>
            <a:ext cx="36393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"/>
              <a:t>Spécificités Penalty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41" name="Google Shape;241;p54"/>
          <p:cNvPicPr preferRelativeResize="0"/>
          <p:nvPr/>
        </p:nvPicPr>
        <p:blipFill rotWithShape="1">
          <a:blip r:embed="rId3">
            <a:alphaModFix/>
          </a:blip>
          <a:srcRect b="0" l="0" r="17816" t="0"/>
          <a:stretch/>
        </p:blipFill>
        <p:spPr>
          <a:xfrm>
            <a:off x="747275" y="1261550"/>
            <a:ext cx="1926475" cy="215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55"/>
          <p:cNvSpPr txBox="1"/>
          <p:nvPr>
            <p:ph type="title"/>
          </p:nvPr>
        </p:nvSpPr>
        <p:spPr>
          <a:xfrm>
            <a:off x="409949" y="2186850"/>
            <a:ext cx="83241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"/>
              <a:t>Paramètres Graphiques Configurables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56"/>
          <p:cNvSpPr txBox="1"/>
          <p:nvPr>
            <p:ph idx="4294967295" type="body"/>
          </p:nvPr>
        </p:nvSpPr>
        <p:spPr>
          <a:xfrm>
            <a:off x="191550" y="846000"/>
            <a:ext cx="3639300" cy="34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Roboto"/>
              <a:buChar char="●"/>
            </a:pPr>
            <a:r>
              <a:rPr lang="fr" sz="1200">
                <a:solidFill>
                  <a:srgbClr val="000000"/>
                </a:solidFill>
              </a:rPr>
              <a:t>Vous pouvez modifier la taille et le placement de la zone de réception dans le mode édition du moteur de jeu.</a:t>
            </a:r>
            <a:endParaRPr b="1" sz="1200">
              <a:solidFill>
                <a:srgbClr val="000000"/>
              </a:solidFill>
            </a:endParaRPr>
          </a:p>
        </p:txBody>
      </p:sp>
      <p:sp>
        <p:nvSpPr>
          <p:cNvPr id="252" name="Google Shape;252;p56"/>
          <p:cNvSpPr txBox="1"/>
          <p:nvPr>
            <p:ph idx="4294967295" type="title"/>
          </p:nvPr>
        </p:nvSpPr>
        <p:spPr>
          <a:xfrm>
            <a:off x="191550" y="152400"/>
            <a:ext cx="36393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">
                <a:solidFill>
                  <a:srgbClr val="0081C6"/>
                </a:solidFill>
              </a:rPr>
              <a:t>Configuration Penalty</a:t>
            </a:r>
            <a:endParaRPr/>
          </a:p>
        </p:txBody>
      </p:sp>
      <p:pic>
        <p:nvPicPr>
          <p:cNvPr id="253" name="Google Shape;253;p5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84720" y="846000"/>
            <a:ext cx="3912750" cy="3152074"/>
          </a:xfrm>
          <a:prstGeom prst="rect">
            <a:avLst/>
          </a:prstGeom>
          <a:noFill/>
          <a:ln cap="flat" cmpd="sng" w="381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Adictiz New Theme 2019 ">
  <a:themeElements>
    <a:clrScheme name="Personnalisée 1">
      <a:dk1>
        <a:srgbClr val="424342"/>
      </a:dk1>
      <a:lt1>
        <a:srgbClr val="7E7F7E"/>
      </a:lt1>
      <a:dk2>
        <a:srgbClr val="333333"/>
      </a:dk2>
      <a:lt2>
        <a:srgbClr val="F2F3F2"/>
      </a:lt2>
      <a:accent1>
        <a:srgbClr val="008BC8"/>
      </a:accent1>
      <a:accent2>
        <a:srgbClr val="ED512F"/>
      </a:accent2>
      <a:accent3>
        <a:srgbClr val="009900"/>
      </a:accent3>
      <a:accent4>
        <a:srgbClr val="424342"/>
      </a:accent4>
      <a:accent5>
        <a:srgbClr val="CC0000"/>
      </a:accent5>
      <a:accent6>
        <a:srgbClr val="FFCC00"/>
      </a:accent6>
      <a:hlink>
        <a:srgbClr val="008BC8"/>
      </a:hlink>
      <a:folHlink>
        <a:srgbClr val="008BC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Adictiz Theme 2019">
  <a:themeElements>
    <a:clrScheme name="Personnalisée 1">
      <a:dk1>
        <a:srgbClr val="424342"/>
      </a:dk1>
      <a:lt1>
        <a:srgbClr val="7E7F7E"/>
      </a:lt1>
      <a:dk2>
        <a:srgbClr val="333333"/>
      </a:dk2>
      <a:lt2>
        <a:srgbClr val="F2F3F2"/>
      </a:lt2>
      <a:accent1>
        <a:srgbClr val="008BC8"/>
      </a:accent1>
      <a:accent2>
        <a:srgbClr val="ED512F"/>
      </a:accent2>
      <a:accent3>
        <a:srgbClr val="009900"/>
      </a:accent3>
      <a:accent4>
        <a:srgbClr val="424342"/>
      </a:accent4>
      <a:accent5>
        <a:srgbClr val="CC0000"/>
      </a:accent5>
      <a:accent6>
        <a:srgbClr val="FFCC00"/>
      </a:accent6>
      <a:hlink>
        <a:srgbClr val="008BC8"/>
      </a:hlink>
      <a:folHlink>
        <a:srgbClr val="008BC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